
<file path=[Content_Types].xml><?xml version="1.0" encoding="utf-8"?>
<Types xmlns="http://schemas.openxmlformats.org/package/2006/content-types">
  <Default Extension="bin" ContentType="application/vnd.ms-office.legacyDiagramTex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legacyDocTextInfo.bin" ContentType="application/vnd.ms-office.legacyDocTextInfo"/>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 id="2147483651" r:id="rId2"/>
    <p:sldMasterId id="2147483657" r:id="rId3"/>
    <p:sldMasterId id="2147483659" r:id="rId4"/>
    <p:sldMasterId id="2147483661" r:id="rId5"/>
    <p:sldMasterId id="2147483663" r:id="rId6"/>
    <p:sldMasterId id="2147483665" r:id="rId7"/>
    <p:sldMasterId id="2147483669" r:id="rId8"/>
    <p:sldMasterId id="2147483671" r:id="rId9"/>
  </p:sldMasterIdLst>
  <p:notesMasterIdLst>
    <p:notesMasterId r:id="rId29"/>
  </p:notesMasterIdLst>
  <p:handoutMasterIdLst>
    <p:handoutMasterId r:id="rId30"/>
  </p:handoutMasterIdLst>
  <p:sldIdLst>
    <p:sldId id="256" r:id="rId10"/>
    <p:sldId id="257" r:id="rId11"/>
    <p:sldId id="258" r:id="rId12"/>
    <p:sldId id="259" r:id="rId13"/>
    <p:sldId id="261" r:id="rId14"/>
    <p:sldId id="262" r:id="rId15"/>
    <p:sldId id="263" r:id="rId16"/>
    <p:sldId id="276" r:id="rId17"/>
    <p:sldId id="266" r:id="rId18"/>
    <p:sldId id="265" r:id="rId19"/>
    <p:sldId id="267" r:id="rId20"/>
    <p:sldId id="273" r:id="rId21"/>
    <p:sldId id="269" r:id="rId22"/>
    <p:sldId id="268" r:id="rId23"/>
    <p:sldId id="270" r:id="rId24"/>
    <p:sldId id="271" r:id="rId25"/>
    <p:sldId id="274" r:id="rId26"/>
    <p:sldId id="272" r:id="rId27"/>
    <p:sldId id="275" r:id="rId28"/>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microsoft.com/office/2006/relationships/legacyDocTextInfo" Target="legacyDocTextInfo.bin"/><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BD1E1E5-F391-DD60-608B-4383132EBFE4}"/>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defTabSz="911225">
              <a:defRPr sz="1200"/>
            </a:lvl1pPr>
          </a:lstStyle>
          <a:p>
            <a:endParaRPr lang="en-US" altLang="en-US"/>
          </a:p>
        </p:txBody>
      </p:sp>
      <p:sp>
        <p:nvSpPr>
          <p:cNvPr id="73731" name="Rectangle 3">
            <a:extLst>
              <a:ext uri="{FF2B5EF4-FFF2-40B4-BE49-F238E27FC236}">
                <a16:creationId xmlns:a16="http://schemas.microsoft.com/office/drawing/2014/main" id="{7F1F12FB-208D-F0BA-C78C-CDB17A02252C}"/>
              </a:ext>
            </a:extLst>
          </p:cNvPr>
          <p:cNvSpPr>
            <a:spLocks noGrp="1" noChangeArrowheads="1"/>
          </p:cNvSpPr>
          <p:nvPr>
            <p:ph type="dt" sz="quarter" idx="1"/>
          </p:nvPr>
        </p:nvSpPr>
        <p:spPr bwMode="auto">
          <a:xfrm>
            <a:off x="3883025"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algn="r" defTabSz="911225">
              <a:defRPr sz="1200"/>
            </a:lvl1pPr>
          </a:lstStyle>
          <a:p>
            <a:endParaRPr lang="en-US" altLang="en-US"/>
          </a:p>
        </p:txBody>
      </p:sp>
      <p:sp>
        <p:nvSpPr>
          <p:cNvPr id="73732" name="Rectangle 4">
            <a:extLst>
              <a:ext uri="{FF2B5EF4-FFF2-40B4-BE49-F238E27FC236}">
                <a16:creationId xmlns:a16="http://schemas.microsoft.com/office/drawing/2014/main" id="{C9064A25-2D8A-D4A4-CEE6-ECA796010417}"/>
              </a:ext>
            </a:extLst>
          </p:cNvPr>
          <p:cNvSpPr>
            <a:spLocks noGrp="1" noChangeArrowheads="1"/>
          </p:cNvSpPr>
          <p:nvPr>
            <p:ph type="ftr" sz="quarter" idx="2"/>
          </p:nvPr>
        </p:nvSpPr>
        <p:spPr bwMode="auto">
          <a:xfrm>
            <a:off x="0"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defTabSz="911225">
              <a:defRPr sz="1200"/>
            </a:lvl1pPr>
          </a:lstStyle>
          <a:p>
            <a:endParaRPr lang="en-US" altLang="en-US"/>
          </a:p>
        </p:txBody>
      </p:sp>
      <p:sp>
        <p:nvSpPr>
          <p:cNvPr id="73733" name="Rectangle 5">
            <a:extLst>
              <a:ext uri="{FF2B5EF4-FFF2-40B4-BE49-F238E27FC236}">
                <a16:creationId xmlns:a16="http://schemas.microsoft.com/office/drawing/2014/main" id="{34D2F66A-BF2D-8F63-8A16-F9D3373FBA46}"/>
              </a:ext>
            </a:extLst>
          </p:cNvPr>
          <p:cNvSpPr>
            <a:spLocks noGrp="1" noChangeArrowheads="1"/>
          </p:cNvSpPr>
          <p:nvPr>
            <p:ph type="sldNum" sz="quarter" idx="3"/>
          </p:nvPr>
        </p:nvSpPr>
        <p:spPr bwMode="auto">
          <a:xfrm>
            <a:off x="3883025"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algn="r" defTabSz="911225">
              <a:defRPr sz="1200"/>
            </a:lvl1pPr>
          </a:lstStyle>
          <a:p>
            <a:fld id="{54C2CD99-235E-E141-A171-01F45713D15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000EAE-0492-0B51-0C3E-200E1EEDCBE4}"/>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defTabSz="911225">
              <a:defRPr sz="1200"/>
            </a:lvl1pPr>
          </a:lstStyle>
          <a:p>
            <a:endParaRPr lang="en-US" altLang="en-US"/>
          </a:p>
        </p:txBody>
      </p:sp>
      <p:sp>
        <p:nvSpPr>
          <p:cNvPr id="19459" name="Rectangle 3">
            <a:extLst>
              <a:ext uri="{FF2B5EF4-FFF2-40B4-BE49-F238E27FC236}">
                <a16:creationId xmlns:a16="http://schemas.microsoft.com/office/drawing/2014/main" id="{B7094E6D-0A6C-A51B-9049-F2D76C909211}"/>
              </a:ext>
            </a:extLst>
          </p:cNvPr>
          <p:cNvSpPr>
            <a:spLocks noGrp="1" noChangeArrowheads="1"/>
          </p:cNvSpPr>
          <p:nvPr>
            <p:ph type="dt" idx="1"/>
          </p:nvPr>
        </p:nvSpPr>
        <p:spPr bwMode="auto">
          <a:xfrm>
            <a:off x="3883025"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algn="r" defTabSz="911225">
              <a:defRPr sz="1200"/>
            </a:lvl1pPr>
          </a:lstStyle>
          <a:p>
            <a:endParaRPr lang="en-US" altLang="en-US"/>
          </a:p>
        </p:txBody>
      </p:sp>
      <p:sp>
        <p:nvSpPr>
          <p:cNvPr id="19460" name="Rectangle 4">
            <a:extLst>
              <a:ext uri="{FF2B5EF4-FFF2-40B4-BE49-F238E27FC236}">
                <a16:creationId xmlns:a16="http://schemas.microsoft.com/office/drawing/2014/main" id="{3148B0D5-1C7E-FB62-6DF9-25AE5DE36F1B}"/>
              </a:ext>
            </a:extLst>
          </p:cNvPr>
          <p:cNvSpPr>
            <a:spLocks noRo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E234850A-8200-BC09-390D-D01FEC0B6B60}"/>
              </a:ext>
            </a:extLst>
          </p:cNvPr>
          <p:cNvSpPr>
            <a:spLocks noGrp="1" noChangeArrowheads="1"/>
          </p:cNvSpPr>
          <p:nvPr>
            <p:ph type="body" sz="quarter" idx="3"/>
          </p:nvPr>
        </p:nvSpPr>
        <p:spPr bwMode="auto">
          <a:xfrm>
            <a:off x="685800" y="4314825"/>
            <a:ext cx="5484813"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2" name="Rectangle 6">
            <a:extLst>
              <a:ext uri="{FF2B5EF4-FFF2-40B4-BE49-F238E27FC236}">
                <a16:creationId xmlns:a16="http://schemas.microsoft.com/office/drawing/2014/main" id="{4BB61570-94C3-215F-5610-435BB42825E3}"/>
              </a:ext>
            </a:extLst>
          </p:cNvPr>
          <p:cNvSpPr>
            <a:spLocks noGrp="1" noChangeArrowheads="1"/>
          </p:cNvSpPr>
          <p:nvPr>
            <p:ph type="ftr" sz="quarter" idx="4"/>
          </p:nvPr>
        </p:nvSpPr>
        <p:spPr bwMode="auto">
          <a:xfrm>
            <a:off x="0"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defTabSz="911225">
              <a:defRPr sz="1200"/>
            </a:lvl1pPr>
          </a:lstStyle>
          <a:p>
            <a:endParaRPr lang="en-US" altLang="en-US"/>
          </a:p>
        </p:txBody>
      </p:sp>
      <p:sp>
        <p:nvSpPr>
          <p:cNvPr id="19463" name="Rectangle 7">
            <a:extLst>
              <a:ext uri="{FF2B5EF4-FFF2-40B4-BE49-F238E27FC236}">
                <a16:creationId xmlns:a16="http://schemas.microsoft.com/office/drawing/2014/main" id="{03182489-23C8-1BBF-073E-966D38FFB8B5}"/>
              </a:ext>
            </a:extLst>
          </p:cNvPr>
          <p:cNvSpPr>
            <a:spLocks noGrp="1" noChangeArrowheads="1"/>
          </p:cNvSpPr>
          <p:nvPr>
            <p:ph type="sldNum" sz="quarter" idx="5"/>
          </p:nvPr>
        </p:nvSpPr>
        <p:spPr bwMode="auto">
          <a:xfrm>
            <a:off x="3883025"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algn="r" defTabSz="911225">
              <a:defRPr sz="1200"/>
            </a:lvl1pPr>
          </a:lstStyle>
          <a:p>
            <a:fld id="{CE4E785E-A104-C044-8FB1-910EDEBCFA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1A9892-E224-BE16-A605-233660C05E6C}"/>
              </a:ext>
            </a:extLst>
          </p:cNvPr>
          <p:cNvSpPr>
            <a:spLocks noGrp="1" noChangeArrowheads="1"/>
          </p:cNvSpPr>
          <p:nvPr>
            <p:ph type="sldNum" sz="quarter" idx="5"/>
          </p:nvPr>
        </p:nvSpPr>
        <p:spPr>
          <a:ln/>
        </p:spPr>
        <p:txBody>
          <a:bodyPr/>
          <a:lstStyle/>
          <a:p>
            <a:fld id="{EC2AA8D9-CA0C-8747-B681-08270CCF56F4}" type="slidenum">
              <a:rPr lang="en-US" altLang="en-US"/>
              <a:pPr/>
              <a:t>9</a:t>
            </a:fld>
            <a:endParaRPr lang="en-US" altLang="en-US"/>
          </a:p>
        </p:txBody>
      </p:sp>
      <p:sp>
        <p:nvSpPr>
          <p:cNvPr id="20482" name="Rectangle 2">
            <a:extLst>
              <a:ext uri="{FF2B5EF4-FFF2-40B4-BE49-F238E27FC236}">
                <a16:creationId xmlns:a16="http://schemas.microsoft.com/office/drawing/2014/main" id="{D2464E0C-72A1-6EEA-0F91-2E5F7F77EAC5}"/>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ECCE2FDB-E75E-BE6D-78FA-4BB3B0B23C75}"/>
              </a:ext>
            </a:extLst>
          </p:cNvPr>
          <p:cNvSpPr>
            <a:spLocks noGrp="1" noChangeArrowheads="1"/>
          </p:cNvSpPr>
          <p:nvPr>
            <p:ph type="body" idx="1"/>
          </p:nvPr>
        </p:nvSpPr>
        <p:spPr/>
        <p:txBody>
          <a:bodyPr/>
          <a:lstStyle/>
          <a:p>
            <a:r>
              <a:rPr lang="en-US" altLang="en-US"/>
              <a:t>READ THE SLIDE</a:t>
            </a:r>
          </a:p>
          <a:p>
            <a:endParaRPr lang="en-US" altLang="en-US"/>
          </a:p>
          <a:p>
            <a:r>
              <a:rPr lang="en-US" altLang="en-US"/>
              <a:t>It is mandated that schools teach to the learning standards and provide evidence that students have achieve the learning standards by the commencement level.</a:t>
            </a:r>
          </a:p>
          <a:p>
            <a:r>
              <a:rPr lang="en-US" altLang="en-US"/>
              <a:t>Up until this point we have never had assessments endorsed by SED. Those schools administering assessments developed their own which vary greatly from school to school. Some assessments may be easy; even too easy, other schools may be administering assessments that are extremely difficult. </a:t>
            </a:r>
          </a:p>
          <a:p>
            <a:r>
              <a:rPr lang="en-US" altLang="en-US"/>
              <a:t>We now have assessments that every school can use knowing they are state endorsed and provide reasonable expectations for students at the commencement level.</a:t>
            </a:r>
          </a:p>
          <a:p>
            <a:r>
              <a:rPr lang="en-US" altLang="en-US"/>
              <a:t> </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82BB01-3B70-CB12-5C9E-D772322268B0}"/>
              </a:ext>
            </a:extLst>
          </p:cNvPr>
          <p:cNvSpPr>
            <a:spLocks noGrp="1" noChangeArrowheads="1"/>
          </p:cNvSpPr>
          <p:nvPr>
            <p:ph type="sldNum" sz="quarter" idx="5"/>
          </p:nvPr>
        </p:nvSpPr>
        <p:spPr>
          <a:ln/>
        </p:spPr>
        <p:txBody>
          <a:bodyPr/>
          <a:lstStyle/>
          <a:p>
            <a:fld id="{5253BA9B-26B8-C640-8B6F-3A17296138FC}" type="slidenum">
              <a:rPr lang="en-US" altLang="en-US"/>
              <a:pPr/>
              <a:t>11</a:t>
            </a:fld>
            <a:endParaRPr lang="en-US" altLang="en-US"/>
          </a:p>
        </p:txBody>
      </p:sp>
      <p:sp>
        <p:nvSpPr>
          <p:cNvPr id="22530" name="Rectangle 2">
            <a:extLst>
              <a:ext uri="{FF2B5EF4-FFF2-40B4-BE49-F238E27FC236}">
                <a16:creationId xmlns:a16="http://schemas.microsoft.com/office/drawing/2014/main" id="{8A486000-F941-1E72-5BBD-7F9CC0D8FF1F}"/>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4C70931A-3A23-D34E-C71D-61DBEAAF9DBA}"/>
              </a:ext>
            </a:extLst>
          </p:cNvPr>
          <p:cNvSpPr>
            <a:spLocks noGrp="1" noChangeArrowheads="1"/>
          </p:cNvSpPr>
          <p:nvPr>
            <p:ph type="body" idx="1"/>
          </p:nvPr>
        </p:nvSpPr>
        <p:spPr>
          <a:xfrm>
            <a:off x="914400" y="4314825"/>
            <a:ext cx="5027613" cy="4087813"/>
          </a:xfrm>
        </p:spPr>
        <p:txBody>
          <a:bodyPr/>
          <a:lstStyle/>
          <a:p>
            <a:pPr algn="ctr"/>
            <a:r>
              <a:rPr lang="en-US" altLang="en-US"/>
              <a:t>READ THE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32B43B-9503-4AA6-600A-6D8DAADC19E3}"/>
              </a:ext>
            </a:extLst>
          </p:cNvPr>
          <p:cNvSpPr>
            <a:spLocks noGrp="1" noChangeArrowheads="1"/>
          </p:cNvSpPr>
          <p:nvPr>
            <p:ph type="sldNum" sz="quarter" idx="5"/>
          </p:nvPr>
        </p:nvSpPr>
        <p:spPr>
          <a:ln/>
        </p:spPr>
        <p:txBody>
          <a:bodyPr/>
          <a:lstStyle/>
          <a:p>
            <a:fld id="{5B625661-F64F-2E40-A166-9810F1E15380}" type="slidenum">
              <a:rPr lang="en-US" altLang="en-US"/>
              <a:pPr/>
              <a:t>14</a:t>
            </a:fld>
            <a:endParaRPr lang="en-US" altLang="en-US"/>
          </a:p>
        </p:txBody>
      </p:sp>
      <p:sp>
        <p:nvSpPr>
          <p:cNvPr id="24578" name="Rectangle 2">
            <a:extLst>
              <a:ext uri="{FF2B5EF4-FFF2-40B4-BE49-F238E27FC236}">
                <a16:creationId xmlns:a16="http://schemas.microsoft.com/office/drawing/2014/main" id="{6B176F2D-1F6B-6985-65CE-954C61574E97}"/>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4D8ED85A-B862-443C-F07F-8C610D05EC1B}"/>
              </a:ext>
            </a:extLst>
          </p:cNvPr>
          <p:cNvSpPr>
            <a:spLocks noGrp="1" noChangeArrowheads="1"/>
          </p:cNvSpPr>
          <p:nvPr>
            <p:ph type="body" idx="1"/>
          </p:nvPr>
        </p:nvSpPr>
        <p:spPr/>
        <p:txBody>
          <a:bodyPr/>
          <a:lstStyle/>
          <a:p>
            <a:pPr algn="ctr"/>
            <a:r>
              <a:rPr lang="en-US" altLang="en-US"/>
              <a:t>READ SLIDE</a:t>
            </a:r>
          </a:p>
          <a:p>
            <a:endParaRPr lang="en-US" altLang="en-US"/>
          </a:p>
          <a:p>
            <a:r>
              <a:rPr lang="en-US" altLang="en-US"/>
              <a:t>There are many strategies that can be used to motivate teachers. Here is an example of one that was very effective in a district:</a:t>
            </a:r>
          </a:p>
          <a:p>
            <a:r>
              <a:rPr lang="en-US" altLang="en-US"/>
              <a:t>The Director met with central administration and explained the statewide assessment program and how it would benefit the school district.</a:t>
            </a:r>
          </a:p>
          <a:p>
            <a:r>
              <a:rPr lang="en-US" altLang="en-US"/>
              <a:t>He then asked the superintendent to talk to his staff and tell them his (the school districts) expectations as it related to p.e. and the learning standards. Once the teachers new that the superintendent understood the goals and expectations attitudes quickly changed.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1CF69F-DC8B-F99A-5A2F-2FB510860BB3}"/>
              </a:ext>
            </a:extLst>
          </p:cNvPr>
          <p:cNvSpPr>
            <a:spLocks noGrp="1" noChangeArrowheads="1"/>
          </p:cNvSpPr>
          <p:nvPr>
            <p:ph type="sldNum" sz="quarter" idx="5"/>
          </p:nvPr>
        </p:nvSpPr>
        <p:spPr>
          <a:ln/>
        </p:spPr>
        <p:txBody>
          <a:bodyPr/>
          <a:lstStyle/>
          <a:p>
            <a:fld id="{4726CB60-0021-1841-B089-E9C30307AF97}" type="slidenum">
              <a:rPr lang="en-US" altLang="en-US"/>
              <a:pPr/>
              <a:t>18</a:t>
            </a:fld>
            <a:endParaRPr lang="en-US" altLang="en-US"/>
          </a:p>
        </p:txBody>
      </p:sp>
      <p:sp>
        <p:nvSpPr>
          <p:cNvPr id="33794" name="Rectangle 2">
            <a:extLst>
              <a:ext uri="{FF2B5EF4-FFF2-40B4-BE49-F238E27FC236}">
                <a16:creationId xmlns:a16="http://schemas.microsoft.com/office/drawing/2014/main" id="{26811A7A-2C6F-62E0-285F-543611AB04BD}"/>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AEB447AB-9ACE-C1A9-902E-AEF4A54AADD2}"/>
              </a:ext>
            </a:extLst>
          </p:cNvPr>
          <p:cNvSpPr>
            <a:spLocks noGrp="1" noChangeArrowheads="1"/>
          </p:cNvSpPr>
          <p:nvPr>
            <p:ph type="body" idx="1"/>
          </p:nvPr>
        </p:nvSpPr>
        <p:spPr/>
        <p:txBody>
          <a:bodyPr/>
          <a:lstStyle/>
          <a:p>
            <a:pPr marL="228600" indent="-228600"/>
            <a:r>
              <a:rPr lang="en-US" altLang="en-US"/>
              <a:t>Once the Statewide Assessment Program is released to school districts on a state-wide level we anticipate a shift in physical education. I addition to a time mandate schools will be held accountable for providing evidence of student learning in physical education. Are students meeting the learning standards prior to graduation?  Our recommendation will be:</a:t>
            </a:r>
          </a:p>
          <a:p>
            <a:pPr marL="228600" indent="-228600">
              <a:buFontTx/>
              <a:buAutoNum type="arabicPeriod"/>
            </a:pPr>
            <a:r>
              <a:rPr lang="en-US" altLang="en-US"/>
              <a:t>Teachers holding students accountable.</a:t>
            </a:r>
          </a:p>
          <a:p>
            <a:pPr marL="228600" indent="-228600">
              <a:buFontTx/>
              <a:buAutoNum type="arabicPeriod"/>
            </a:pPr>
            <a:r>
              <a:rPr lang="en-US" altLang="en-US"/>
              <a:t>Directors holding teachers accountable.</a:t>
            </a:r>
          </a:p>
          <a:p>
            <a:pPr marL="228600" indent="-228600">
              <a:buFontTx/>
              <a:buAutoNum type="arabicPeriod"/>
            </a:pPr>
            <a:r>
              <a:rPr lang="en-US" altLang="en-US"/>
              <a:t>Building principals holding supervisors accountable.</a:t>
            </a:r>
          </a:p>
          <a:p>
            <a:pPr marL="228600" indent="-228600">
              <a:buFontTx/>
              <a:buAutoNum type="arabicPeriod"/>
            </a:pPr>
            <a:r>
              <a:rPr lang="en-US" altLang="en-US"/>
              <a:t>Superintendents holding principals accountable.</a:t>
            </a:r>
          </a:p>
          <a:p>
            <a:pPr marL="228600" indent="-228600">
              <a:buFontTx/>
              <a:buAutoNum type="arabicPeriod"/>
            </a:pPr>
            <a:r>
              <a:rPr lang="en-US" altLang="en-US"/>
              <a:t>And boards of education knowing the right questions to ask holding everyone accountable.</a:t>
            </a:r>
          </a:p>
          <a:p>
            <a:pPr marL="228600" indent="-228600"/>
            <a:r>
              <a:rPr lang="en-US" altLang="en-US"/>
              <a:t>	It is our hopes that once school districts have had an opportunity to implement this program the state will eventually hold school districts accountable. Right now the climate is not right to try impose another mandate on the schools in NYS&gt;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7E296D9B-AE75-A69C-30FB-C33992C0E03F}"/>
              </a:ext>
            </a:extLst>
          </p:cNvPr>
          <p:cNvGrpSpPr>
            <a:grpSpLocks/>
          </p:cNvGrpSpPr>
          <p:nvPr/>
        </p:nvGrpSpPr>
        <p:grpSpPr bwMode="auto">
          <a:xfrm>
            <a:off x="0" y="3902075"/>
            <a:ext cx="3400425" cy="2949575"/>
            <a:chOff x="0" y="2458"/>
            <a:chExt cx="2142" cy="1858"/>
          </a:xfrm>
        </p:grpSpPr>
        <p:sp>
          <p:nvSpPr>
            <p:cNvPr id="36867" name="Freeform 3">
              <a:extLst>
                <a:ext uri="{FF2B5EF4-FFF2-40B4-BE49-F238E27FC236}">
                  <a16:creationId xmlns:a16="http://schemas.microsoft.com/office/drawing/2014/main" id="{90DB64A8-4949-C70F-CFE7-21253C1A8356}"/>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8" name="Freeform 4">
              <a:extLst>
                <a:ext uri="{FF2B5EF4-FFF2-40B4-BE49-F238E27FC236}">
                  <a16:creationId xmlns:a16="http://schemas.microsoft.com/office/drawing/2014/main" id="{C4EA7E2E-95C2-A5D5-C878-0F229B064F84}"/>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9" name="Freeform 5">
              <a:extLst>
                <a:ext uri="{FF2B5EF4-FFF2-40B4-BE49-F238E27FC236}">
                  <a16:creationId xmlns:a16="http://schemas.microsoft.com/office/drawing/2014/main" id="{3EB9F776-B883-E992-3E5F-B519548436E7}"/>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6">
              <a:extLst>
                <a:ext uri="{FF2B5EF4-FFF2-40B4-BE49-F238E27FC236}">
                  <a16:creationId xmlns:a16="http://schemas.microsoft.com/office/drawing/2014/main" id="{55D1273A-F813-774D-4716-A3583EBD889B}"/>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Oval 7">
              <a:extLst>
                <a:ext uri="{FF2B5EF4-FFF2-40B4-BE49-F238E27FC236}">
                  <a16:creationId xmlns:a16="http://schemas.microsoft.com/office/drawing/2014/main" id="{6BEE5A02-DC8A-DAAF-00F2-02CDE216E337}"/>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2" name="Oval 8">
              <a:extLst>
                <a:ext uri="{FF2B5EF4-FFF2-40B4-BE49-F238E27FC236}">
                  <a16:creationId xmlns:a16="http://schemas.microsoft.com/office/drawing/2014/main" id="{0F102F44-9899-A8CA-E5DF-B4C98A984459}"/>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3" name="Oval 9">
              <a:extLst>
                <a:ext uri="{FF2B5EF4-FFF2-40B4-BE49-F238E27FC236}">
                  <a16:creationId xmlns:a16="http://schemas.microsoft.com/office/drawing/2014/main" id="{2E454574-898D-7739-6CEB-5FBDD6DDF9A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874" name="Rectangle 10">
            <a:extLst>
              <a:ext uri="{FF2B5EF4-FFF2-40B4-BE49-F238E27FC236}">
                <a16:creationId xmlns:a16="http://schemas.microsoft.com/office/drawing/2014/main" id="{2E229DBA-B535-80C2-BB79-CC80C6A3D5F3}"/>
              </a:ext>
            </a:extLst>
          </p:cNvPr>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36875" name="Rectangle 11">
            <a:extLst>
              <a:ext uri="{FF2B5EF4-FFF2-40B4-BE49-F238E27FC236}">
                <a16:creationId xmlns:a16="http://schemas.microsoft.com/office/drawing/2014/main" id="{13C158EB-BF91-D735-8F66-B475DF62ED1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36876" name="Rectangle 12">
            <a:extLst>
              <a:ext uri="{FF2B5EF4-FFF2-40B4-BE49-F238E27FC236}">
                <a16:creationId xmlns:a16="http://schemas.microsoft.com/office/drawing/2014/main" id="{DFF5CF3F-0FC0-D10F-7CC7-09210E32FA1A}"/>
              </a:ext>
            </a:extLst>
          </p:cNvPr>
          <p:cNvSpPr>
            <a:spLocks noGrp="1" noChangeArrowheads="1"/>
          </p:cNvSpPr>
          <p:nvPr>
            <p:ph type="dt" sz="quarter" idx="2"/>
          </p:nvPr>
        </p:nvSpPr>
        <p:spPr/>
        <p:txBody>
          <a:bodyPr/>
          <a:lstStyle>
            <a:lvl1pPr>
              <a:defRPr/>
            </a:lvl1pPr>
          </a:lstStyle>
          <a:p>
            <a:endParaRPr lang="en-US" altLang="en-US"/>
          </a:p>
        </p:txBody>
      </p:sp>
      <p:sp>
        <p:nvSpPr>
          <p:cNvPr id="36877" name="Rectangle 13">
            <a:extLst>
              <a:ext uri="{FF2B5EF4-FFF2-40B4-BE49-F238E27FC236}">
                <a16:creationId xmlns:a16="http://schemas.microsoft.com/office/drawing/2014/main" id="{47C8A5C4-B2B2-7860-542F-41DD3EDE03A2}"/>
              </a:ext>
            </a:extLst>
          </p:cNvPr>
          <p:cNvSpPr>
            <a:spLocks noGrp="1" noChangeArrowheads="1"/>
          </p:cNvSpPr>
          <p:nvPr>
            <p:ph type="ftr" sz="quarter" idx="3"/>
          </p:nvPr>
        </p:nvSpPr>
        <p:spPr/>
        <p:txBody>
          <a:bodyPr/>
          <a:lstStyle>
            <a:lvl1pPr>
              <a:defRPr/>
            </a:lvl1pPr>
          </a:lstStyle>
          <a:p>
            <a:endParaRPr lang="en-US" altLang="en-US"/>
          </a:p>
        </p:txBody>
      </p:sp>
      <p:sp>
        <p:nvSpPr>
          <p:cNvPr id="36878" name="Rectangle 14">
            <a:extLst>
              <a:ext uri="{FF2B5EF4-FFF2-40B4-BE49-F238E27FC236}">
                <a16:creationId xmlns:a16="http://schemas.microsoft.com/office/drawing/2014/main" id="{CCDCEF5A-F610-4D96-6600-76AAEB8CCAE0}"/>
              </a:ext>
            </a:extLst>
          </p:cNvPr>
          <p:cNvSpPr>
            <a:spLocks noGrp="1" noChangeArrowheads="1"/>
          </p:cNvSpPr>
          <p:nvPr>
            <p:ph type="sldNum" sz="quarter" idx="4"/>
          </p:nvPr>
        </p:nvSpPr>
        <p:spPr/>
        <p:txBody>
          <a:bodyPr/>
          <a:lstStyle>
            <a:lvl1pPr>
              <a:defRPr/>
            </a:lvl1pPr>
          </a:lstStyle>
          <a:p>
            <a:fld id="{46411A0E-6331-6E43-B14B-081D9473854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34CE-986B-B6A3-97AA-28270B4BE9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F5914C-B1D3-8FA4-1E68-AB84201C4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CCC92-AD68-2F68-CC15-94D3D2048AC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D5AAC1-A01E-F2E8-309F-F6B44D74CB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A33184-F08C-3379-1DA8-F6F4FD515425}"/>
              </a:ext>
            </a:extLst>
          </p:cNvPr>
          <p:cNvSpPr>
            <a:spLocks noGrp="1"/>
          </p:cNvSpPr>
          <p:nvPr>
            <p:ph type="sldNum" sz="quarter" idx="12"/>
          </p:nvPr>
        </p:nvSpPr>
        <p:spPr/>
        <p:txBody>
          <a:bodyPr/>
          <a:lstStyle>
            <a:lvl1pPr>
              <a:defRPr/>
            </a:lvl1pPr>
          </a:lstStyle>
          <a:p>
            <a:fld id="{98844B81-871B-604D-8737-E004851918C4}" type="slidenum">
              <a:rPr lang="en-US" altLang="en-US"/>
              <a:pPr/>
              <a:t>‹#›</a:t>
            </a:fld>
            <a:endParaRPr lang="en-US" altLang="en-US"/>
          </a:p>
        </p:txBody>
      </p:sp>
    </p:spTree>
    <p:extLst>
      <p:ext uri="{BB962C8B-B14F-4D97-AF65-F5344CB8AC3E}">
        <p14:creationId xmlns:p14="http://schemas.microsoft.com/office/powerpoint/2010/main" val="17918751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78AC-6B57-6248-5CD6-D57287B0A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97F24-EC7A-C84D-6FCD-AFA7E5EDA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B262E-C5A4-DA6B-FFBF-6520E6482F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D82D20-43DE-093E-861F-4850136D84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DC41DA-279B-33EC-9945-8E7EF0B6114E}"/>
              </a:ext>
            </a:extLst>
          </p:cNvPr>
          <p:cNvSpPr>
            <a:spLocks noGrp="1"/>
          </p:cNvSpPr>
          <p:nvPr>
            <p:ph type="sldNum" sz="quarter" idx="12"/>
          </p:nvPr>
        </p:nvSpPr>
        <p:spPr/>
        <p:txBody>
          <a:bodyPr/>
          <a:lstStyle>
            <a:lvl1pPr>
              <a:defRPr/>
            </a:lvl1pPr>
          </a:lstStyle>
          <a:p>
            <a:fld id="{6B1F1C95-1251-654A-928D-2310298BA68C}" type="slidenum">
              <a:rPr lang="en-US" altLang="en-US"/>
              <a:pPr/>
              <a:t>‹#›</a:t>
            </a:fld>
            <a:endParaRPr lang="en-US" altLang="en-US"/>
          </a:p>
        </p:txBody>
      </p:sp>
    </p:spTree>
    <p:extLst>
      <p:ext uri="{BB962C8B-B14F-4D97-AF65-F5344CB8AC3E}">
        <p14:creationId xmlns:p14="http://schemas.microsoft.com/office/powerpoint/2010/main" val="11594696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EE3FF-8612-9AB7-6E2B-D353DEE832E6}"/>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3D818-4700-319A-675A-0C9E1DC23DEC}"/>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ED956-7CFC-FF05-335E-EEF50C3BF2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EB56DE-FA73-887C-FE28-E0C5DBF147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8F9950-E955-DBAB-EBC0-CE6C9E01BFDD}"/>
              </a:ext>
            </a:extLst>
          </p:cNvPr>
          <p:cNvSpPr>
            <a:spLocks noGrp="1"/>
          </p:cNvSpPr>
          <p:nvPr>
            <p:ph type="sldNum" sz="quarter" idx="12"/>
          </p:nvPr>
        </p:nvSpPr>
        <p:spPr/>
        <p:txBody>
          <a:bodyPr/>
          <a:lstStyle>
            <a:lvl1pPr>
              <a:defRPr/>
            </a:lvl1pPr>
          </a:lstStyle>
          <a:p>
            <a:fld id="{F15FA320-05DA-1944-A353-152A8B93D825}" type="slidenum">
              <a:rPr lang="en-US" altLang="en-US"/>
              <a:pPr/>
              <a:t>‹#›</a:t>
            </a:fld>
            <a:endParaRPr lang="en-US" altLang="en-US"/>
          </a:p>
        </p:txBody>
      </p:sp>
    </p:spTree>
    <p:extLst>
      <p:ext uri="{BB962C8B-B14F-4D97-AF65-F5344CB8AC3E}">
        <p14:creationId xmlns:p14="http://schemas.microsoft.com/office/powerpoint/2010/main" val="20661497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8359-DFE4-CE02-D074-A66BE0376D94}"/>
              </a:ext>
            </a:extLst>
          </p:cNvPr>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A86973-A3E6-EE2F-C6A8-28ADB064C0CC}"/>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B70CB-D88F-4B83-90A6-702B664234FC}"/>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2AC0F5-0EAA-7424-4617-8405A308D438}"/>
              </a:ext>
            </a:extLst>
          </p:cNvPr>
          <p:cNvSpPr>
            <a:spLocks noGrp="1"/>
          </p:cNvSpPr>
          <p:nvPr>
            <p:ph type="dt" sz="half" idx="10"/>
          </p:nvPr>
        </p:nvSpPr>
        <p:spPr>
          <a:xfrm>
            <a:off x="457200" y="6278563"/>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E2A9E5-FE08-D6A0-DDBF-D4BE52ADB0CF}"/>
              </a:ext>
            </a:extLst>
          </p:cNvPr>
          <p:cNvSpPr>
            <a:spLocks noGrp="1"/>
          </p:cNvSpPr>
          <p:nvPr>
            <p:ph type="ftr" sz="quarter" idx="11"/>
          </p:nvPr>
        </p:nvSpPr>
        <p:spPr>
          <a:xfrm>
            <a:off x="3124200" y="6278563"/>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FF5ACC-5871-C2D9-F17B-2AB9EAC82B01}"/>
              </a:ext>
            </a:extLst>
          </p:cNvPr>
          <p:cNvSpPr>
            <a:spLocks noGrp="1"/>
          </p:cNvSpPr>
          <p:nvPr>
            <p:ph type="sldNum" sz="quarter" idx="12"/>
          </p:nvPr>
        </p:nvSpPr>
        <p:spPr>
          <a:xfrm>
            <a:off x="6553200" y="6278563"/>
            <a:ext cx="2133600" cy="457200"/>
          </a:xfrm>
        </p:spPr>
        <p:txBody>
          <a:bodyPr/>
          <a:lstStyle>
            <a:lvl1pPr>
              <a:defRPr/>
            </a:lvl1pPr>
          </a:lstStyle>
          <a:p>
            <a:fld id="{589D6EAA-6919-2542-B089-DCEE0939421A}" type="slidenum">
              <a:rPr lang="en-US" altLang="en-US"/>
              <a:pPr/>
              <a:t>‹#›</a:t>
            </a:fld>
            <a:endParaRPr lang="en-US" altLang="en-US"/>
          </a:p>
        </p:txBody>
      </p:sp>
    </p:spTree>
    <p:extLst>
      <p:ext uri="{BB962C8B-B14F-4D97-AF65-F5344CB8AC3E}">
        <p14:creationId xmlns:p14="http://schemas.microsoft.com/office/powerpoint/2010/main" val="327848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A0EC5-E670-87FA-81BB-B8FE47A70EEB}"/>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D7E4F-38FE-9D2D-2E78-B955F7D26A71}"/>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45DB4-4E2A-9217-5519-F088EA47269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A95132-E2F0-444F-4DEF-8737252320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AA2012-3023-76EB-BB1D-79474BC1CCBB}"/>
              </a:ext>
            </a:extLst>
          </p:cNvPr>
          <p:cNvSpPr>
            <a:spLocks noGrp="1"/>
          </p:cNvSpPr>
          <p:nvPr>
            <p:ph type="sldNum" sz="quarter" idx="12"/>
          </p:nvPr>
        </p:nvSpPr>
        <p:spPr/>
        <p:txBody>
          <a:bodyPr/>
          <a:lstStyle>
            <a:lvl1pPr>
              <a:defRPr/>
            </a:lvl1pPr>
          </a:lstStyle>
          <a:p>
            <a:fld id="{058B007C-03CC-B841-B857-AD27F1DA07EB}" type="slidenum">
              <a:rPr lang="en-US" altLang="en-US"/>
              <a:pPr/>
              <a:t>‹#›</a:t>
            </a:fld>
            <a:endParaRPr lang="en-US" altLang="en-US"/>
          </a:p>
        </p:txBody>
      </p:sp>
    </p:spTree>
    <p:extLst>
      <p:ext uri="{BB962C8B-B14F-4D97-AF65-F5344CB8AC3E}">
        <p14:creationId xmlns:p14="http://schemas.microsoft.com/office/powerpoint/2010/main" val="372627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F08AED9A-E7F6-9E2D-51EC-7931A8F7E2CD}"/>
              </a:ext>
            </a:extLst>
          </p:cNvPr>
          <p:cNvGrpSpPr>
            <a:grpSpLocks/>
          </p:cNvGrpSpPr>
          <p:nvPr/>
        </p:nvGrpSpPr>
        <p:grpSpPr bwMode="auto">
          <a:xfrm>
            <a:off x="0" y="0"/>
            <a:ext cx="9148763" cy="6851650"/>
            <a:chOff x="1" y="0"/>
            <a:chExt cx="5763" cy="4316"/>
          </a:xfrm>
        </p:grpSpPr>
        <p:sp>
          <p:nvSpPr>
            <p:cNvPr id="39939" name="Freeform 3">
              <a:extLst>
                <a:ext uri="{FF2B5EF4-FFF2-40B4-BE49-F238E27FC236}">
                  <a16:creationId xmlns:a16="http://schemas.microsoft.com/office/drawing/2014/main" id="{A8ECB40E-D018-6F98-7291-F028741EA887}"/>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0" name="Freeform 4">
              <a:extLst>
                <a:ext uri="{FF2B5EF4-FFF2-40B4-BE49-F238E27FC236}">
                  <a16:creationId xmlns:a16="http://schemas.microsoft.com/office/drawing/2014/main" id="{E9DF4DB8-5796-BF22-B648-6C72B5A0240C}"/>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1" name="Freeform 5">
              <a:extLst>
                <a:ext uri="{FF2B5EF4-FFF2-40B4-BE49-F238E27FC236}">
                  <a16:creationId xmlns:a16="http://schemas.microsoft.com/office/drawing/2014/main" id="{B4646624-5D80-FA00-D6F8-33F59F92C93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42" name="Group 6">
              <a:extLst>
                <a:ext uri="{FF2B5EF4-FFF2-40B4-BE49-F238E27FC236}">
                  <a16:creationId xmlns:a16="http://schemas.microsoft.com/office/drawing/2014/main" id="{ACEDB8ED-3241-3971-11F4-F61DFD3711A4}"/>
                </a:ext>
              </a:extLst>
            </p:cNvPr>
            <p:cNvGrpSpPr>
              <a:grpSpLocks/>
            </p:cNvGrpSpPr>
            <p:nvPr/>
          </p:nvGrpSpPr>
          <p:grpSpPr bwMode="auto">
            <a:xfrm>
              <a:off x="288" y="0"/>
              <a:ext cx="5098" cy="4316"/>
              <a:chOff x="288" y="0"/>
              <a:chExt cx="5098" cy="4316"/>
            </a:xfrm>
          </p:grpSpPr>
          <p:sp>
            <p:nvSpPr>
              <p:cNvPr id="39943" name="Freeform 7">
                <a:extLst>
                  <a:ext uri="{FF2B5EF4-FFF2-40B4-BE49-F238E27FC236}">
                    <a16:creationId xmlns:a16="http://schemas.microsoft.com/office/drawing/2014/main" id="{2DAA657D-18F1-8CEF-63CA-5E68DB793399}"/>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4" name="Freeform 8">
                <a:extLst>
                  <a:ext uri="{FF2B5EF4-FFF2-40B4-BE49-F238E27FC236}">
                    <a16:creationId xmlns:a16="http://schemas.microsoft.com/office/drawing/2014/main" id="{58370519-3A24-AFC2-24DF-9BAAE21E1E13}"/>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9">
                <a:extLst>
                  <a:ext uri="{FF2B5EF4-FFF2-40B4-BE49-F238E27FC236}">
                    <a16:creationId xmlns:a16="http://schemas.microsoft.com/office/drawing/2014/main" id="{7591DFA7-4550-27D0-D354-56A41F0E42D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6" name="Freeform 10">
                <a:extLst>
                  <a:ext uri="{FF2B5EF4-FFF2-40B4-BE49-F238E27FC236}">
                    <a16:creationId xmlns:a16="http://schemas.microsoft.com/office/drawing/2014/main" id="{188C22D7-F1F5-5689-98ED-E5AEB8595311}"/>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7" name="Freeform 11">
                <a:extLst>
                  <a:ext uri="{FF2B5EF4-FFF2-40B4-BE49-F238E27FC236}">
                    <a16:creationId xmlns:a16="http://schemas.microsoft.com/office/drawing/2014/main" id="{DB2DA786-C50C-6AAD-829C-298A4B8835EF}"/>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Freeform 12">
                <a:extLst>
                  <a:ext uri="{FF2B5EF4-FFF2-40B4-BE49-F238E27FC236}">
                    <a16:creationId xmlns:a16="http://schemas.microsoft.com/office/drawing/2014/main" id="{021D6A25-92AF-AFA1-5952-204E2A46749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13">
                <a:extLst>
                  <a:ext uri="{FF2B5EF4-FFF2-40B4-BE49-F238E27FC236}">
                    <a16:creationId xmlns:a16="http://schemas.microsoft.com/office/drawing/2014/main" id="{5A598EE2-91C7-FBA0-47E8-9BABA0D58A81}"/>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Freeform 14">
                <a:extLst>
                  <a:ext uri="{FF2B5EF4-FFF2-40B4-BE49-F238E27FC236}">
                    <a16:creationId xmlns:a16="http://schemas.microsoft.com/office/drawing/2014/main" id="{22E25BD3-66A1-0856-298F-6FEAAD5C29DF}"/>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1" name="Freeform 15">
                <a:extLst>
                  <a:ext uri="{FF2B5EF4-FFF2-40B4-BE49-F238E27FC236}">
                    <a16:creationId xmlns:a16="http://schemas.microsoft.com/office/drawing/2014/main" id="{6B9734AE-A7A2-9D80-E58B-149D4B8110C9}"/>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6">
                <a:extLst>
                  <a:ext uri="{FF2B5EF4-FFF2-40B4-BE49-F238E27FC236}">
                    <a16:creationId xmlns:a16="http://schemas.microsoft.com/office/drawing/2014/main" id="{3E196E6F-44D5-8088-3489-DA9CF0B0949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3" name="Freeform 17">
                <a:extLst>
                  <a:ext uri="{FF2B5EF4-FFF2-40B4-BE49-F238E27FC236}">
                    <a16:creationId xmlns:a16="http://schemas.microsoft.com/office/drawing/2014/main" id="{D943A0E3-79DF-04DC-E33B-04E846EC688C}"/>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18">
                <a:extLst>
                  <a:ext uri="{FF2B5EF4-FFF2-40B4-BE49-F238E27FC236}">
                    <a16:creationId xmlns:a16="http://schemas.microsoft.com/office/drawing/2014/main" id="{C9992EFE-B2B8-59F4-3A4E-67F08FE6BFA5}"/>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19">
                <a:extLst>
                  <a:ext uri="{FF2B5EF4-FFF2-40B4-BE49-F238E27FC236}">
                    <a16:creationId xmlns:a16="http://schemas.microsoft.com/office/drawing/2014/main" id="{B4D1120D-E05A-B882-5B92-A31868B8711E}"/>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56" name="Freeform 20">
              <a:extLst>
                <a:ext uri="{FF2B5EF4-FFF2-40B4-BE49-F238E27FC236}">
                  <a16:creationId xmlns:a16="http://schemas.microsoft.com/office/drawing/2014/main" id="{91CE0040-4C1C-D264-A0D4-B345F2AC955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21">
              <a:extLst>
                <a:ext uri="{FF2B5EF4-FFF2-40B4-BE49-F238E27FC236}">
                  <a16:creationId xmlns:a16="http://schemas.microsoft.com/office/drawing/2014/main" id="{3695D40D-7805-0AD4-23E7-609359A6B621}"/>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8" name="Freeform 22">
              <a:extLst>
                <a:ext uri="{FF2B5EF4-FFF2-40B4-BE49-F238E27FC236}">
                  <a16:creationId xmlns:a16="http://schemas.microsoft.com/office/drawing/2014/main" id="{775004DD-E147-1CA9-CC44-45E786F173F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9" name="Freeform 23">
              <a:extLst>
                <a:ext uri="{FF2B5EF4-FFF2-40B4-BE49-F238E27FC236}">
                  <a16:creationId xmlns:a16="http://schemas.microsoft.com/office/drawing/2014/main" id="{24613757-CDDA-1A98-4654-AFE53D06A3D5}"/>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0" name="Freeform 24">
              <a:extLst>
                <a:ext uri="{FF2B5EF4-FFF2-40B4-BE49-F238E27FC236}">
                  <a16:creationId xmlns:a16="http://schemas.microsoft.com/office/drawing/2014/main" id="{DF24FC39-C0E4-1689-497D-DE0EEA86C5C1}"/>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Freeform 25">
              <a:extLst>
                <a:ext uri="{FF2B5EF4-FFF2-40B4-BE49-F238E27FC236}">
                  <a16:creationId xmlns:a16="http://schemas.microsoft.com/office/drawing/2014/main" id="{9F3464A9-30ED-DAAC-A8D1-08A5525E9287}"/>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2" name="Freeform 26">
              <a:extLst>
                <a:ext uri="{FF2B5EF4-FFF2-40B4-BE49-F238E27FC236}">
                  <a16:creationId xmlns:a16="http://schemas.microsoft.com/office/drawing/2014/main" id="{5B8F2373-8927-1A11-E0D1-933EA031A82A}"/>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3" name="Freeform 27">
              <a:extLst>
                <a:ext uri="{FF2B5EF4-FFF2-40B4-BE49-F238E27FC236}">
                  <a16:creationId xmlns:a16="http://schemas.microsoft.com/office/drawing/2014/main" id="{D87A54DE-A970-C755-E68D-59863DB77E47}"/>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4" name="Line 28">
              <a:extLst>
                <a:ext uri="{FF2B5EF4-FFF2-40B4-BE49-F238E27FC236}">
                  <a16:creationId xmlns:a16="http://schemas.microsoft.com/office/drawing/2014/main" id="{82DD1800-F4A3-77AE-430E-DE8580E73DD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5" name="Line 29">
              <a:extLst>
                <a:ext uri="{FF2B5EF4-FFF2-40B4-BE49-F238E27FC236}">
                  <a16:creationId xmlns:a16="http://schemas.microsoft.com/office/drawing/2014/main" id="{7FFEAB1C-7638-4344-EBBD-1D0287083A3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Line 30">
              <a:extLst>
                <a:ext uri="{FF2B5EF4-FFF2-40B4-BE49-F238E27FC236}">
                  <a16:creationId xmlns:a16="http://schemas.microsoft.com/office/drawing/2014/main" id="{A9DBBB45-4B40-DB41-A68D-2974586868A5}"/>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67" name="Group 31">
              <a:extLst>
                <a:ext uri="{FF2B5EF4-FFF2-40B4-BE49-F238E27FC236}">
                  <a16:creationId xmlns:a16="http://schemas.microsoft.com/office/drawing/2014/main" id="{38A1EB4A-1D31-1562-854C-DA5773F950E9}"/>
                </a:ext>
              </a:extLst>
            </p:cNvPr>
            <p:cNvGrpSpPr>
              <a:grpSpLocks/>
            </p:cNvGrpSpPr>
            <p:nvPr/>
          </p:nvGrpSpPr>
          <p:grpSpPr bwMode="auto">
            <a:xfrm>
              <a:off x="1" y="392"/>
              <a:ext cx="5758" cy="1571"/>
              <a:chOff x="1" y="392"/>
              <a:chExt cx="5758" cy="1571"/>
            </a:xfrm>
          </p:grpSpPr>
          <p:sp>
            <p:nvSpPr>
              <p:cNvPr id="39968" name="Line 32">
                <a:extLst>
                  <a:ext uri="{FF2B5EF4-FFF2-40B4-BE49-F238E27FC236}">
                    <a16:creationId xmlns:a16="http://schemas.microsoft.com/office/drawing/2014/main" id="{6D8F42B6-F530-E8B9-9CF2-A48526EAFE31}"/>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9" name="Line 33">
                <a:extLst>
                  <a:ext uri="{FF2B5EF4-FFF2-40B4-BE49-F238E27FC236}">
                    <a16:creationId xmlns:a16="http://schemas.microsoft.com/office/drawing/2014/main" id="{B2A5D07E-B73B-BD53-867F-1071114E95B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0" name="Line 34">
                <a:extLst>
                  <a:ext uri="{FF2B5EF4-FFF2-40B4-BE49-F238E27FC236}">
                    <a16:creationId xmlns:a16="http://schemas.microsoft.com/office/drawing/2014/main" id="{5306C444-DE9B-5690-96E8-0845308C66D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1" name="Line 35">
                <a:extLst>
                  <a:ext uri="{FF2B5EF4-FFF2-40B4-BE49-F238E27FC236}">
                    <a16:creationId xmlns:a16="http://schemas.microsoft.com/office/drawing/2014/main" id="{99E0A6CB-4357-7C34-DB10-6AE64976123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2" name="Line 36">
                <a:extLst>
                  <a:ext uri="{FF2B5EF4-FFF2-40B4-BE49-F238E27FC236}">
                    <a16:creationId xmlns:a16="http://schemas.microsoft.com/office/drawing/2014/main" id="{E2D95D5A-49E3-A2D6-98C9-77EA46512E0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73" name="Line 37">
              <a:extLst>
                <a:ext uri="{FF2B5EF4-FFF2-40B4-BE49-F238E27FC236}">
                  <a16:creationId xmlns:a16="http://schemas.microsoft.com/office/drawing/2014/main" id="{97C44F95-9301-DD0F-1CDF-0D424866007A}"/>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4" name="Line 38">
              <a:extLst>
                <a:ext uri="{FF2B5EF4-FFF2-40B4-BE49-F238E27FC236}">
                  <a16:creationId xmlns:a16="http://schemas.microsoft.com/office/drawing/2014/main" id="{A43A2CBA-3473-5BAD-9536-1D12F9A0AF06}"/>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75" name="Rectangle 39">
            <a:extLst>
              <a:ext uri="{FF2B5EF4-FFF2-40B4-BE49-F238E27FC236}">
                <a16:creationId xmlns:a16="http://schemas.microsoft.com/office/drawing/2014/main" id="{5517FC59-E1FC-4C6F-2E56-D0528F2D8EB9}"/>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39976" name="Rectangle 40">
            <a:extLst>
              <a:ext uri="{FF2B5EF4-FFF2-40B4-BE49-F238E27FC236}">
                <a16:creationId xmlns:a16="http://schemas.microsoft.com/office/drawing/2014/main" id="{D799B35C-B50A-9EE2-B381-DA97FEE346E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39977" name="Rectangle 41">
            <a:extLst>
              <a:ext uri="{FF2B5EF4-FFF2-40B4-BE49-F238E27FC236}">
                <a16:creationId xmlns:a16="http://schemas.microsoft.com/office/drawing/2014/main" id="{3A598743-FF68-C200-17E8-0A286D9CFF1F}"/>
              </a:ext>
            </a:extLst>
          </p:cNvPr>
          <p:cNvSpPr>
            <a:spLocks noGrp="1" noChangeArrowheads="1"/>
          </p:cNvSpPr>
          <p:nvPr>
            <p:ph type="dt" sz="quarter" idx="2"/>
          </p:nvPr>
        </p:nvSpPr>
        <p:spPr/>
        <p:txBody>
          <a:bodyPr/>
          <a:lstStyle>
            <a:lvl1pPr>
              <a:defRPr/>
            </a:lvl1pPr>
          </a:lstStyle>
          <a:p>
            <a:endParaRPr lang="en-US" altLang="en-US"/>
          </a:p>
        </p:txBody>
      </p:sp>
      <p:sp>
        <p:nvSpPr>
          <p:cNvPr id="39978" name="Rectangle 42">
            <a:extLst>
              <a:ext uri="{FF2B5EF4-FFF2-40B4-BE49-F238E27FC236}">
                <a16:creationId xmlns:a16="http://schemas.microsoft.com/office/drawing/2014/main" id="{5795F301-0EF6-9CDA-587E-7E8653B73364}"/>
              </a:ext>
            </a:extLst>
          </p:cNvPr>
          <p:cNvSpPr>
            <a:spLocks noGrp="1" noChangeArrowheads="1"/>
          </p:cNvSpPr>
          <p:nvPr>
            <p:ph type="ftr" sz="quarter" idx="3"/>
          </p:nvPr>
        </p:nvSpPr>
        <p:spPr/>
        <p:txBody>
          <a:bodyPr/>
          <a:lstStyle>
            <a:lvl1pPr>
              <a:defRPr/>
            </a:lvl1pPr>
          </a:lstStyle>
          <a:p>
            <a:endParaRPr lang="en-US" altLang="en-US"/>
          </a:p>
        </p:txBody>
      </p:sp>
      <p:sp>
        <p:nvSpPr>
          <p:cNvPr id="39979" name="Rectangle 43">
            <a:extLst>
              <a:ext uri="{FF2B5EF4-FFF2-40B4-BE49-F238E27FC236}">
                <a16:creationId xmlns:a16="http://schemas.microsoft.com/office/drawing/2014/main" id="{FEB9FD77-70B3-2275-198A-0733B5BB7ECB}"/>
              </a:ext>
            </a:extLst>
          </p:cNvPr>
          <p:cNvSpPr>
            <a:spLocks noGrp="1" noChangeArrowheads="1"/>
          </p:cNvSpPr>
          <p:nvPr>
            <p:ph type="sldNum" sz="quarter" idx="4"/>
          </p:nvPr>
        </p:nvSpPr>
        <p:spPr/>
        <p:txBody>
          <a:bodyPr/>
          <a:lstStyle>
            <a:lvl1pPr>
              <a:defRPr/>
            </a:lvl1pPr>
          </a:lstStyle>
          <a:p>
            <a:fld id="{5D31DDF6-17B0-B546-8319-A0FD774BCDC6}" type="slidenum">
              <a:rPr lang="en-US" altLang="en-US"/>
              <a:pPr/>
              <a:t>‹#›</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9975"/>
                                        </p:tgtEl>
                                        <p:attrNameLst>
                                          <p:attrName>style.visibility</p:attrName>
                                        </p:attrNameLst>
                                      </p:cBhvr>
                                      <p:to>
                                        <p:strVal val="visible"/>
                                      </p:to>
                                    </p:set>
                                    <p:animEffect transition="in" filter="fade">
                                      <p:cBhvr>
                                        <p:cTn id="7" dur="1000"/>
                                        <p:tgtEl>
                                          <p:spTgt spid="39975"/>
                                        </p:tgtEl>
                                      </p:cBhvr>
                                    </p:animEffect>
                                    <p:anim calcmode="lin" valueType="num">
                                      <p:cBhvr>
                                        <p:cTn id="8" dur="1000" fill="hold"/>
                                        <p:tgtEl>
                                          <p:spTgt spid="39975"/>
                                        </p:tgtEl>
                                        <p:attrNameLst>
                                          <p:attrName>ppt_x</p:attrName>
                                        </p:attrNameLst>
                                      </p:cBhvr>
                                      <p:tavLst>
                                        <p:tav tm="0">
                                          <p:val>
                                            <p:strVal val="#ppt_x"/>
                                          </p:val>
                                        </p:tav>
                                        <p:tav tm="100000">
                                          <p:val>
                                            <p:strVal val="#ppt_x"/>
                                          </p:val>
                                        </p:tav>
                                      </p:tavLst>
                                    </p:anim>
                                    <p:anim calcmode="lin" valueType="num">
                                      <p:cBhvr>
                                        <p:cTn id="9" dur="898" decel="100000" fill="hold"/>
                                        <p:tgtEl>
                                          <p:spTgt spid="3997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99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9976">
                                            <p:txEl>
                                              <p:pRg st="0" end="0"/>
                                            </p:txEl>
                                          </p:spTgt>
                                        </p:tgtEl>
                                        <p:attrNameLst>
                                          <p:attrName>style.visibility</p:attrName>
                                        </p:attrNameLst>
                                      </p:cBhvr>
                                      <p:to>
                                        <p:strVal val="visible"/>
                                      </p:to>
                                    </p:set>
                                    <p:animEffect transition="in" filter="fade">
                                      <p:cBhvr>
                                        <p:cTn id="15" dur="1000"/>
                                        <p:tgtEl>
                                          <p:spTgt spid="39976">
                                            <p:txEl>
                                              <p:pRg st="0" end="0"/>
                                            </p:txEl>
                                          </p:spTgt>
                                        </p:tgtEl>
                                      </p:cBhvr>
                                    </p:animEffect>
                                    <p:anim calcmode="lin" valueType="num">
                                      <p:cBhvr>
                                        <p:cTn id="16" dur="1000" fill="hold"/>
                                        <p:tgtEl>
                                          <p:spTgt spid="3997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997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99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5" grpId="0"/>
      <p:bldP spid="39976"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8410-B58F-0242-D103-638A1E9330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694C7-90FD-33A1-8E77-9BC7C7AB8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CF27-FC28-3C76-22CD-63CAA0A58E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94CED89-DA6C-643E-0958-64D986D41E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A82FFF-22CB-1573-FC15-74915170612C}"/>
              </a:ext>
            </a:extLst>
          </p:cNvPr>
          <p:cNvSpPr>
            <a:spLocks noGrp="1"/>
          </p:cNvSpPr>
          <p:nvPr>
            <p:ph type="sldNum" sz="quarter" idx="12"/>
          </p:nvPr>
        </p:nvSpPr>
        <p:spPr/>
        <p:txBody>
          <a:bodyPr/>
          <a:lstStyle>
            <a:lvl1pPr>
              <a:defRPr/>
            </a:lvl1pPr>
          </a:lstStyle>
          <a:p>
            <a:fld id="{78DB537B-3D6C-EA4F-B3D7-8A65C2671A5B}" type="slidenum">
              <a:rPr lang="en-US" altLang="en-US"/>
              <a:pPr/>
              <a:t>‹#›</a:t>
            </a:fld>
            <a:endParaRPr lang="en-US" altLang="en-US"/>
          </a:p>
        </p:txBody>
      </p:sp>
    </p:spTree>
    <p:extLst>
      <p:ext uri="{BB962C8B-B14F-4D97-AF65-F5344CB8AC3E}">
        <p14:creationId xmlns:p14="http://schemas.microsoft.com/office/powerpoint/2010/main" val="28285422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BA8-5E6C-1349-0269-D0D18D18BE7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3FD0A4-2C79-F618-2A14-4097D5E67BC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0783A3D-082D-FB3F-B867-6A0591A6CA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9CC8C9-A859-0390-1E53-B7733B9EA3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F74995-CB69-B2F2-FE95-6835D06D4DE4}"/>
              </a:ext>
            </a:extLst>
          </p:cNvPr>
          <p:cNvSpPr>
            <a:spLocks noGrp="1"/>
          </p:cNvSpPr>
          <p:nvPr>
            <p:ph type="sldNum" sz="quarter" idx="12"/>
          </p:nvPr>
        </p:nvSpPr>
        <p:spPr/>
        <p:txBody>
          <a:bodyPr/>
          <a:lstStyle>
            <a:lvl1pPr>
              <a:defRPr/>
            </a:lvl1pPr>
          </a:lstStyle>
          <a:p>
            <a:fld id="{C234E278-73C2-1B43-A0BC-689658EDB380}" type="slidenum">
              <a:rPr lang="en-US" altLang="en-US"/>
              <a:pPr/>
              <a:t>‹#›</a:t>
            </a:fld>
            <a:endParaRPr lang="en-US" altLang="en-US"/>
          </a:p>
        </p:txBody>
      </p:sp>
    </p:spTree>
    <p:extLst>
      <p:ext uri="{BB962C8B-B14F-4D97-AF65-F5344CB8AC3E}">
        <p14:creationId xmlns:p14="http://schemas.microsoft.com/office/powerpoint/2010/main" val="160289921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CD68-FCC3-8B09-DDE4-95357119A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51F6B-223E-2E34-272A-7D62D83912B1}"/>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F9695-1B34-6958-9384-38103356FDAA}"/>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5D836-49A1-FD5E-377B-4B048F9821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CEE154-B1E4-4B65-723C-E6CD1EB04EC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3A5C4D-DC33-B813-54F7-F015A8E39BFD}"/>
              </a:ext>
            </a:extLst>
          </p:cNvPr>
          <p:cNvSpPr>
            <a:spLocks noGrp="1"/>
          </p:cNvSpPr>
          <p:nvPr>
            <p:ph type="sldNum" sz="quarter" idx="12"/>
          </p:nvPr>
        </p:nvSpPr>
        <p:spPr/>
        <p:txBody>
          <a:bodyPr/>
          <a:lstStyle>
            <a:lvl1pPr>
              <a:defRPr/>
            </a:lvl1pPr>
          </a:lstStyle>
          <a:p>
            <a:fld id="{08B48D3D-EAF9-5843-8484-DE7DDFDB55C1}" type="slidenum">
              <a:rPr lang="en-US" altLang="en-US"/>
              <a:pPr/>
              <a:t>‹#›</a:t>
            </a:fld>
            <a:endParaRPr lang="en-US" altLang="en-US"/>
          </a:p>
        </p:txBody>
      </p:sp>
    </p:spTree>
    <p:extLst>
      <p:ext uri="{BB962C8B-B14F-4D97-AF65-F5344CB8AC3E}">
        <p14:creationId xmlns:p14="http://schemas.microsoft.com/office/powerpoint/2010/main" val="177970157"/>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8F8E-EE49-3119-AB13-3A42DD3321E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C0395A-6DE0-A68D-72F0-7338958BF7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34221-D3CA-C4CD-6193-310CFD269E7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A9C59-B38B-E6D8-B53B-D9AEBA93A86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E639B-A1B8-F75F-93BA-37F294FF497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53EFAE-F67B-7D02-E78D-6108ADF40C0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6F96FF9-73EB-27BA-E5DD-4A303A0F633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F937A56-E82A-C459-B271-DD83DBFDB939}"/>
              </a:ext>
            </a:extLst>
          </p:cNvPr>
          <p:cNvSpPr>
            <a:spLocks noGrp="1"/>
          </p:cNvSpPr>
          <p:nvPr>
            <p:ph type="sldNum" sz="quarter" idx="12"/>
          </p:nvPr>
        </p:nvSpPr>
        <p:spPr/>
        <p:txBody>
          <a:bodyPr/>
          <a:lstStyle>
            <a:lvl1pPr>
              <a:defRPr/>
            </a:lvl1pPr>
          </a:lstStyle>
          <a:p>
            <a:fld id="{8E991AF4-8F54-2942-93F2-3AD007F70A9C}" type="slidenum">
              <a:rPr lang="en-US" altLang="en-US"/>
              <a:pPr/>
              <a:t>‹#›</a:t>
            </a:fld>
            <a:endParaRPr lang="en-US" altLang="en-US"/>
          </a:p>
        </p:txBody>
      </p:sp>
    </p:spTree>
    <p:extLst>
      <p:ext uri="{BB962C8B-B14F-4D97-AF65-F5344CB8AC3E}">
        <p14:creationId xmlns:p14="http://schemas.microsoft.com/office/powerpoint/2010/main" val="387832493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1674-F77D-F515-FD7F-A0B0F5B09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D4DE3D-E939-92AE-1C40-B7A8FE710E3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C109DC-B4BD-ACA0-63D8-EC7FF192232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994DB17-F3D1-E900-0BEB-6ABD1C6E7CA7}"/>
              </a:ext>
            </a:extLst>
          </p:cNvPr>
          <p:cNvSpPr>
            <a:spLocks noGrp="1"/>
          </p:cNvSpPr>
          <p:nvPr>
            <p:ph type="sldNum" sz="quarter" idx="12"/>
          </p:nvPr>
        </p:nvSpPr>
        <p:spPr/>
        <p:txBody>
          <a:bodyPr/>
          <a:lstStyle>
            <a:lvl1pPr>
              <a:defRPr/>
            </a:lvl1pPr>
          </a:lstStyle>
          <a:p>
            <a:fld id="{CFF7B307-7262-3A4F-BCA0-A4C6BB8C99CF}" type="slidenum">
              <a:rPr lang="en-US" altLang="en-US"/>
              <a:pPr/>
              <a:t>‹#›</a:t>
            </a:fld>
            <a:endParaRPr lang="en-US" altLang="en-US"/>
          </a:p>
        </p:txBody>
      </p:sp>
    </p:spTree>
    <p:extLst>
      <p:ext uri="{BB962C8B-B14F-4D97-AF65-F5344CB8AC3E}">
        <p14:creationId xmlns:p14="http://schemas.microsoft.com/office/powerpoint/2010/main" val="150697385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86CC5-A0AD-07FC-3D5A-DA203ADC060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6FCB03B-9143-297A-5AFC-8D335F3ED5C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11B237-E794-5A13-8AD5-AA314D74F36B}"/>
              </a:ext>
            </a:extLst>
          </p:cNvPr>
          <p:cNvSpPr>
            <a:spLocks noGrp="1"/>
          </p:cNvSpPr>
          <p:nvPr>
            <p:ph type="sldNum" sz="quarter" idx="12"/>
          </p:nvPr>
        </p:nvSpPr>
        <p:spPr/>
        <p:txBody>
          <a:bodyPr/>
          <a:lstStyle>
            <a:lvl1pPr>
              <a:defRPr/>
            </a:lvl1pPr>
          </a:lstStyle>
          <a:p>
            <a:fld id="{84AD2714-2A42-8845-B174-CA8DF170449D}" type="slidenum">
              <a:rPr lang="en-US" altLang="en-US"/>
              <a:pPr/>
              <a:t>‹#›</a:t>
            </a:fld>
            <a:endParaRPr lang="en-US" altLang="en-US"/>
          </a:p>
        </p:txBody>
      </p:sp>
    </p:spTree>
    <p:extLst>
      <p:ext uri="{BB962C8B-B14F-4D97-AF65-F5344CB8AC3E}">
        <p14:creationId xmlns:p14="http://schemas.microsoft.com/office/powerpoint/2010/main" val="1582954134"/>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4319-0BF4-29FB-0DC8-96227C61D6C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3811F-DBE3-4C45-C996-3E18468823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D2B453-2816-8E1C-FC4C-F1C6FC4C77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F43C3-6FA7-A684-C618-A2A3F9E3B3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EA6E22-22D9-9639-0056-0BA6A1CE4E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DB27ED9-E0A8-F6DB-B34F-FE032CE206B1}"/>
              </a:ext>
            </a:extLst>
          </p:cNvPr>
          <p:cNvSpPr>
            <a:spLocks noGrp="1"/>
          </p:cNvSpPr>
          <p:nvPr>
            <p:ph type="sldNum" sz="quarter" idx="12"/>
          </p:nvPr>
        </p:nvSpPr>
        <p:spPr/>
        <p:txBody>
          <a:bodyPr/>
          <a:lstStyle>
            <a:lvl1pPr>
              <a:defRPr/>
            </a:lvl1pPr>
          </a:lstStyle>
          <a:p>
            <a:fld id="{31E278C9-7C37-B146-8EAD-D37ECD3602D7}" type="slidenum">
              <a:rPr lang="en-US" altLang="en-US"/>
              <a:pPr/>
              <a:t>‹#›</a:t>
            </a:fld>
            <a:endParaRPr lang="en-US" altLang="en-US"/>
          </a:p>
        </p:txBody>
      </p:sp>
    </p:spTree>
    <p:extLst>
      <p:ext uri="{BB962C8B-B14F-4D97-AF65-F5344CB8AC3E}">
        <p14:creationId xmlns:p14="http://schemas.microsoft.com/office/powerpoint/2010/main" val="251771745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A2D-88E9-C195-F1BF-DF9076366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DD1426-B40C-8DE8-94ED-E88D342348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2A3D-8BB9-6B2E-37B0-1DCD4B13BD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DF44387-D723-5831-B545-D2CC438947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4DE581-D84A-8CA4-A9E7-60EB3A0ECD77}"/>
              </a:ext>
            </a:extLst>
          </p:cNvPr>
          <p:cNvSpPr>
            <a:spLocks noGrp="1"/>
          </p:cNvSpPr>
          <p:nvPr>
            <p:ph type="sldNum" sz="quarter" idx="12"/>
          </p:nvPr>
        </p:nvSpPr>
        <p:spPr/>
        <p:txBody>
          <a:bodyPr/>
          <a:lstStyle>
            <a:lvl1pPr>
              <a:defRPr/>
            </a:lvl1pPr>
          </a:lstStyle>
          <a:p>
            <a:fld id="{B619CD95-C055-4341-8F6B-105F1B0B8709}" type="slidenum">
              <a:rPr lang="en-US" altLang="en-US"/>
              <a:pPr/>
              <a:t>‹#›</a:t>
            </a:fld>
            <a:endParaRPr lang="en-US" altLang="en-US"/>
          </a:p>
        </p:txBody>
      </p:sp>
    </p:spTree>
    <p:extLst>
      <p:ext uri="{BB962C8B-B14F-4D97-AF65-F5344CB8AC3E}">
        <p14:creationId xmlns:p14="http://schemas.microsoft.com/office/powerpoint/2010/main" val="103435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622-016D-FE54-CA2F-3E82CDCF60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86552-CA55-1C68-A4CF-E42B3DBC80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91991-F7F9-2AF6-E0D3-76A651DD39A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EC0DD-263C-E25D-34A2-A20EA4BAE24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661B867-17B4-F0B7-1540-869225E6C1A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47BC26-7A1C-9E3F-5E33-3BFAA787E546}"/>
              </a:ext>
            </a:extLst>
          </p:cNvPr>
          <p:cNvSpPr>
            <a:spLocks noGrp="1"/>
          </p:cNvSpPr>
          <p:nvPr>
            <p:ph type="sldNum" sz="quarter" idx="12"/>
          </p:nvPr>
        </p:nvSpPr>
        <p:spPr/>
        <p:txBody>
          <a:bodyPr/>
          <a:lstStyle>
            <a:lvl1pPr>
              <a:defRPr/>
            </a:lvl1pPr>
          </a:lstStyle>
          <a:p>
            <a:fld id="{6DF883C4-3362-8445-BEB4-56CED8402C19}" type="slidenum">
              <a:rPr lang="en-US" altLang="en-US"/>
              <a:pPr/>
              <a:t>‹#›</a:t>
            </a:fld>
            <a:endParaRPr lang="en-US" altLang="en-US"/>
          </a:p>
        </p:txBody>
      </p:sp>
    </p:spTree>
    <p:extLst>
      <p:ext uri="{BB962C8B-B14F-4D97-AF65-F5344CB8AC3E}">
        <p14:creationId xmlns:p14="http://schemas.microsoft.com/office/powerpoint/2010/main" val="3225774905"/>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A8A5-29C4-F6CE-8FD0-D09CE9A5E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55D41-DAB2-BDDD-9097-B2F9928F22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7281B-2612-12FC-C7F8-3BF96266A18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32E029-161D-BD34-D6EA-7C977E17B7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5A0F14-AB95-7E19-A080-40ACABBF8954}"/>
              </a:ext>
            </a:extLst>
          </p:cNvPr>
          <p:cNvSpPr>
            <a:spLocks noGrp="1"/>
          </p:cNvSpPr>
          <p:nvPr>
            <p:ph type="sldNum" sz="quarter" idx="12"/>
          </p:nvPr>
        </p:nvSpPr>
        <p:spPr/>
        <p:txBody>
          <a:bodyPr/>
          <a:lstStyle>
            <a:lvl1pPr>
              <a:defRPr/>
            </a:lvl1pPr>
          </a:lstStyle>
          <a:p>
            <a:fld id="{115B8720-48CA-3C48-8C1E-27D861529AEE}" type="slidenum">
              <a:rPr lang="en-US" altLang="en-US"/>
              <a:pPr/>
              <a:t>‹#›</a:t>
            </a:fld>
            <a:endParaRPr lang="en-US" altLang="en-US"/>
          </a:p>
        </p:txBody>
      </p:sp>
    </p:spTree>
    <p:extLst>
      <p:ext uri="{BB962C8B-B14F-4D97-AF65-F5344CB8AC3E}">
        <p14:creationId xmlns:p14="http://schemas.microsoft.com/office/powerpoint/2010/main" val="271916088"/>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6FFA2-C7CB-B193-F0A2-A0649029AB6A}"/>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B2403-242B-A611-C440-08DC91262F5D}"/>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3324E-33C1-D974-DA9B-679D8042BB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059DB7-F85C-5088-937B-2034EA5AE1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448225-A82C-9FBE-1C67-CD5325CD8DAC}"/>
              </a:ext>
            </a:extLst>
          </p:cNvPr>
          <p:cNvSpPr>
            <a:spLocks noGrp="1"/>
          </p:cNvSpPr>
          <p:nvPr>
            <p:ph type="sldNum" sz="quarter" idx="12"/>
          </p:nvPr>
        </p:nvSpPr>
        <p:spPr/>
        <p:txBody>
          <a:bodyPr/>
          <a:lstStyle>
            <a:lvl1pPr>
              <a:defRPr/>
            </a:lvl1pPr>
          </a:lstStyle>
          <a:p>
            <a:fld id="{2C98F846-8EFA-7245-9B49-CA7F9213E2EA}" type="slidenum">
              <a:rPr lang="en-US" altLang="en-US"/>
              <a:pPr/>
              <a:t>‹#›</a:t>
            </a:fld>
            <a:endParaRPr lang="en-US" altLang="en-US"/>
          </a:p>
        </p:txBody>
      </p:sp>
    </p:spTree>
    <p:extLst>
      <p:ext uri="{BB962C8B-B14F-4D97-AF65-F5344CB8AC3E}">
        <p14:creationId xmlns:p14="http://schemas.microsoft.com/office/powerpoint/2010/main" val="152427409"/>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7106" name="Group 2">
            <a:extLst>
              <a:ext uri="{FF2B5EF4-FFF2-40B4-BE49-F238E27FC236}">
                <a16:creationId xmlns:a16="http://schemas.microsoft.com/office/drawing/2014/main" id="{5B2FE17C-887A-9FEA-A2F6-CE751FC8BD9A}"/>
              </a:ext>
            </a:extLst>
          </p:cNvPr>
          <p:cNvGrpSpPr>
            <a:grpSpLocks/>
          </p:cNvGrpSpPr>
          <p:nvPr/>
        </p:nvGrpSpPr>
        <p:grpSpPr bwMode="auto">
          <a:xfrm>
            <a:off x="319088" y="1752600"/>
            <a:ext cx="8824912" cy="5129213"/>
            <a:chOff x="201" y="1104"/>
            <a:chExt cx="5559" cy="3231"/>
          </a:xfrm>
        </p:grpSpPr>
        <p:sp>
          <p:nvSpPr>
            <p:cNvPr id="47107" name="Freeform 3">
              <a:extLst>
                <a:ext uri="{FF2B5EF4-FFF2-40B4-BE49-F238E27FC236}">
                  <a16:creationId xmlns:a16="http://schemas.microsoft.com/office/drawing/2014/main" id="{292408DA-AAB6-C4B4-FDED-33854116CAD4}"/>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8" name="Freeform 4">
              <a:extLst>
                <a:ext uri="{FF2B5EF4-FFF2-40B4-BE49-F238E27FC236}">
                  <a16:creationId xmlns:a16="http://schemas.microsoft.com/office/drawing/2014/main" id="{711A3275-B63A-1470-8D6A-AD344A617CA2}"/>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9" name="Freeform 5">
              <a:extLst>
                <a:ext uri="{FF2B5EF4-FFF2-40B4-BE49-F238E27FC236}">
                  <a16:creationId xmlns:a16="http://schemas.microsoft.com/office/drawing/2014/main" id="{575FB83C-7395-A058-7835-E6CD7EA299F2}"/>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10" name="Freeform 6">
              <a:extLst>
                <a:ext uri="{FF2B5EF4-FFF2-40B4-BE49-F238E27FC236}">
                  <a16:creationId xmlns:a16="http://schemas.microsoft.com/office/drawing/2014/main" id="{06362C45-F556-0436-038A-CECFA878657C}"/>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11" name="Freeform 7">
              <a:extLst>
                <a:ext uri="{FF2B5EF4-FFF2-40B4-BE49-F238E27FC236}">
                  <a16:creationId xmlns:a16="http://schemas.microsoft.com/office/drawing/2014/main" id="{AEC98859-DEF5-C09D-BA62-EA0118C95E79}"/>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12" name="Freeform 8">
              <a:extLst>
                <a:ext uri="{FF2B5EF4-FFF2-40B4-BE49-F238E27FC236}">
                  <a16:creationId xmlns:a16="http://schemas.microsoft.com/office/drawing/2014/main" id="{BDD4BD93-485F-1EE6-D9C2-F0AAB938B12E}"/>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7113" name="Rectangle 9">
            <a:extLst>
              <a:ext uri="{FF2B5EF4-FFF2-40B4-BE49-F238E27FC236}">
                <a16:creationId xmlns:a16="http://schemas.microsoft.com/office/drawing/2014/main" id="{85196442-D9D0-0EE1-BB53-35B7878A0C90}"/>
              </a:ext>
            </a:extLst>
          </p:cNvPr>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47114" name="Rectangle 10">
            <a:extLst>
              <a:ext uri="{FF2B5EF4-FFF2-40B4-BE49-F238E27FC236}">
                <a16:creationId xmlns:a16="http://schemas.microsoft.com/office/drawing/2014/main" id="{22A50690-3173-403A-BA2C-E91FCBBA5570}"/>
              </a:ext>
            </a:extLst>
          </p:cNvPr>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47115" name="Rectangle 11">
            <a:extLst>
              <a:ext uri="{FF2B5EF4-FFF2-40B4-BE49-F238E27FC236}">
                <a16:creationId xmlns:a16="http://schemas.microsoft.com/office/drawing/2014/main" id="{C1954777-8ED6-9BFF-607A-1BDF9F2924AA}"/>
              </a:ext>
            </a:extLst>
          </p:cNvPr>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47116" name="Rectangle 12">
            <a:extLst>
              <a:ext uri="{FF2B5EF4-FFF2-40B4-BE49-F238E27FC236}">
                <a16:creationId xmlns:a16="http://schemas.microsoft.com/office/drawing/2014/main" id="{84C57916-8896-9B5A-21B4-C4B3DDFB1053}"/>
              </a:ext>
            </a:extLst>
          </p:cNvPr>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47117" name="Rectangle 13">
            <a:extLst>
              <a:ext uri="{FF2B5EF4-FFF2-40B4-BE49-F238E27FC236}">
                <a16:creationId xmlns:a16="http://schemas.microsoft.com/office/drawing/2014/main" id="{96807D20-4B80-904C-9538-0DDB6D14068D}"/>
              </a:ext>
            </a:extLst>
          </p:cNvPr>
          <p:cNvSpPr>
            <a:spLocks noGrp="1" noChangeArrowheads="1"/>
          </p:cNvSpPr>
          <p:nvPr>
            <p:ph type="sldNum" sz="quarter" idx="4"/>
          </p:nvPr>
        </p:nvSpPr>
        <p:spPr/>
        <p:txBody>
          <a:bodyPr/>
          <a:lstStyle>
            <a:lvl1pPr>
              <a:defRPr/>
            </a:lvl1pPr>
          </a:lstStyle>
          <a:p>
            <a:fld id="{55EC4F81-AFD5-FD4B-A660-75C4BC96A367}"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47113"/>
                                        </p:tgtEl>
                                        <p:attrNameLst>
                                          <p:attrName>style.visibility</p:attrName>
                                        </p:attrNameLst>
                                      </p:cBhvr>
                                      <p:to>
                                        <p:strVal val="visible"/>
                                      </p:to>
                                    </p:set>
                                    <p:animEffect transition="in" filter="fade">
                                      <p:cBhvr>
                                        <p:cTn id="7" dur="1000">
                                          <p:stCondLst>
                                            <p:cond delay="0"/>
                                          </p:stCondLst>
                                        </p:cTn>
                                        <p:tgtEl>
                                          <p:spTgt spid="47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7114">
                                            <p:txEl>
                                              <p:pRg st="0" end="0"/>
                                            </p:txEl>
                                          </p:spTgt>
                                        </p:tgtEl>
                                        <p:attrNameLst>
                                          <p:attrName>style.visibility</p:attrName>
                                        </p:attrNameLst>
                                      </p:cBhvr>
                                      <p:to>
                                        <p:strVal val="visible"/>
                                      </p:to>
                                    </p:set>
                                    <p:animEffect transition="in" filter="fade">
                                      <p:cBhvr>
                                        <p:cTn id="12" dur="500">
                                          <p:stCondLst>
                                            <p:cond delay="0"/>
                                          </p:stCondLst>
                                        </p:cTn>
                                        <p:tgtEl>
                                          <p:spTgt spid="47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47114" grpId="0" bui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0984-7EA8-3191-2BCF-B0F176604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9691A-7056-6E41-F84E-E5D96B971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99F7-4AD2-555B-026A-DA64882E36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2BE991-B9F5-7FB0-5153-58EF4FF91F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31FBDB-73B8-4BC1-0A50-FB5D55796FE4}"/>
              </a:ext>
            </a:extLst>
          </p:cNvPr>
          <p:cNvSpPr>
            <a:spLocks noGrp="1"/>
          </p:cNvSpPr>
          <p:nvPr>
            <p:ph type="sldNum" sz="quarter" idx="12"/>
          </p:nvPr>
        </p:nvSpPr>
        <p:spPr/>
        <p:txBody>
          <a:bodyPr/>
          <a:lstStyle>
            <a:lvl1pPr>
              <a:defRPr/>
            </a:lvl1pPr>
          </a:lstStyle>
          <a:p>
            <a:fld id="{52B2A7CB-ACCE-9640-9586-A806AA1FE678}" type="slidenum">
              <a:rPr lang="en-US" altLang="en-US"/>
              <a:pPr/>
              <a:t>‹#›</a:t>
            </a:fld>
            <a:endParaRPr lang="en-US" altLang="en-US"/>
          </a:p>
        </p:txBody>
      </p:sp>
    </p:spTree>
    <p:extLst>
      <p:ext uri="{BB962C8B-B14F-4D97-AF65-F5344CB8AC3E}">
        <p14:creationId xmlns:p14="http://schemas.microsoft.com/office/powerpoint/2010/main" val="408282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6A00-D1D4-B101-2110-0CFDBAE2F50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A74FFE-82E5-E150-C407-56D528CC794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66A4DF0-B32F-3020-EA8E-7739CBBE59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3C8A49-AB0A-31A3-3611-C1C2D30163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824BA95-E4CF-9FA2-BE6E-E00FCF99E9F3}"/>
              </a:ext>
            </a:extLst>
          </p:cNvPr>
          <p:cNvSpPr>
            <a:spLocks noGrp="1"/>
          </p:cNvSpPr>
          <p:nvPr>
            <p:ph type="sldNum" sz="quarter" idx="12"/>
          </p:nvPr>
        </p:nvSpPr>
        <p:spPr/>
        <p:txBody>
          <a:bodyPr/>
          <a:lstStyle>
            <a:lvl1pPr>
              <a:defRPr/>
            </a:lvl1pPr>
          </a:lstStyle>
          <a:p>
            <a:fld id="{707E9C76-3347-0F45-A14E-9C8A9FDC0508}" type="slidenum">
              <a:rPr lang="en-US" altLang="en-US"/>
              <a:pPr/>
              <a:t>‹#›</a:t>
            </a:fld>
            <a:endParaRPr lang="en-US" altLang="en-US"/>
          </a:p>
        </p:txBody>
      </p:sp>
    </p:spTree>
    <p:extLst>
      <p:ext uri="{BB962C8B-B14F-4D97-AF65-F5344CB8AC3E}">
        <p14:creationId xmlns:p14="http://schemas.microsoft.com/office/powerpoint/2010/main" val="307045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E93C-C857-7D19-3C7C-96182F507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6C1F1-7AD8-FE31-6D83-19168A72D7EB}"/>
              </a:ext>
            </a:extLst>
          </p:cNvPr>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49C5BA-1C39-1570-66AF-CCBBACF55F38}"/>
              </a:ext>
            </a:extLst>
          </p:cNvPr>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2C845-91A4-EAA2-D48F-663C26A765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08B514-3636-F3A4-AAB8-1F6E514581B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5F35ADD-B6B9-8301-F279-B7761EDF14E1}"/>
              </a:ext>
            </a:extLst>
          </p:cNvPr>
          <p:cNvSpPr>
            <a:spLocks noGrp="1"/>
          </p:cNvSpPr>
          <p:nvPr>
            <p:ph type="sldNum" sz="quarter" idx="12"/>
          </p:nvPr>
        </p:nvSpPr>
        <p:spPr/>
        <p:txBody>
          <a:bodyPr/>
          <a:lstStyle>
            <a:lvl1pPr>
              <a:defRPr/>
            </a:lvl1pPr>
          </a:lstStyle>
          <a:p>
            <a:fld id="{5E2F512E-6875-8D4E-B1A4-BB397E88567D}" type="slidenum">
              <a:rPr lang="en-US" altLang="en-US"/>
              <a:pPr/>
              <a:t>‹#›</a:t>
            </a:fld>
            <a:endParaRPr lang="en-US" altLang="en-US"/>
          </a:p>
        </p:txBody>
      </p:sp>
    </p:spTree>
    <p:extLst>
      <p:ext uri="{BB962C8B-B14F-4D97-AF65-F5344CB8AC3E}">
        <p14:creationId xmlns:p14="http://schemas.microsoft.com/office/powerpoint/2010/main" val="297076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3CA6-E695-BF47-A3D2-A244F7EF29C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70822-AF60-46DE-A6B7-67DB7A76BF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C08DA-2212-5918-1F1F-977BC6FCDF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D1A5E0-5B3A-0DF9-6636-D798CF2A77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2CA627-E5A9-1E0B-6AE5-B8A916DAEA8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DE1067-21B2-87F9-DC62-D5D2C614407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CEA9B7-80AF-BE83-26CA-462B025101C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D52B1AF-6657-37B7-CEE9-55AA6A0755E7}"/>
              </a:ext>
            </a:extLst>
          </p:cNvPr>
          <p:cNvSpPr>
            <a:spLocks noGrp="1"/>
          </p:cNvSpPr>
          <p:nvPr>
            <p:ph type="sldNum" sz="quarter" idx="12"/>
          </p:nvPr>
        </p:nvSpPr>
        <p:spPr/>
        <p:txBody>
          <a:bodyPr/>
          <a:lstStyle>
            <a:lvl1pPr>
              <a:defRPr/>
            </a:lvl1pPr>
          </a:lstStyle>
          <a:p>
            <a:fld id="{138A9909-84E0-7F45-9CB4-BCB8F1F54E51}" type="slidenum">
              <a:rPr lang="en-US" altLang="en-US"/>
              <a:pPr/>
              <a:t>‹#›</a:t>
            </a:fld>
            <a:endParaRPr lang="en-US" altLang="en-US"/>
          </a:p>
        </p:txBody>
      </p:sp>
    </p:spTree>
    <p:extLst>
      <p:ext uri="{BB962C8B-B14F-4D97-AF65-F5344CB8AC3E}">
        <p14:creationId xmlns:p14="http://schemas.microsoft.com/office/powerpoint/2010/main" val="35721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7B1B-5DA6-48B9-6C83-0554E34D2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7C974F-74D6-D6E4-996D-4EF2CCC677C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F557971-1D98-D074-5B02-99DED30CE6D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F28DEF9-0B65-A875-F119-BC0DDFE723D9}"/>
              </a:ext>
            </a:extLst>
          </p:cNvPr>
          <p:cNvSpPr>
            <a:spLocks noGrp="1"/>
          </p:cNvSpPr>
          <p:nvPr>
            <p:ph type="sldNum" sz="quarter" idx="12"/>
          </p:nvPr>
        </p:nvSpPr>
        <p:spPr/>
        <p:txBody>
          <a:bodyPr/>
          <a:lstStyle>
            <a:lvl1pPr>
              <a:defRPr/>
            </a:lvl1pPr>
          </a:lstStyle>
          <a:p>
            <a:fld id="{1FD8BC73-FE06-D047-802D-17A31FD2C7B9}" type="slidenum">
              <a:rPr lang="en-US" altLang="en-US"/>
              <a:pPr/>
              <a:t>‹#›</a:t>
            </a:fld>
            <a:endParaRPr lang="en-US" altLang="en-US"/>
          </a:p>
        </p:txBody>
      </p:sp>
    </p:spTree>
    <p:extLst>
      <p:ext uri="{BB962C8B-B14F-4D97-AF65-F5344CB8AC3E}">
        <p14:creationId xmlns:p14="http://schemas.microsoft.com/office/powerpoint/2010/main" val="1057326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E74D3-A554-40CE-8FFB-C3DED9B616A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F828B27-42CF-ADD8-7CDA-9FBA0C7DBBD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A25E94A-AF72-BA97-05F4-1E67E3E32597}"/>
              </a:ext>
            </a:extLst>
          </p:cNvPr>
          <p:cNvSpPr>
            <a:spLocks noGrp="1"/>
          </p:cNvSpPr>
          <p:nvPr>
            <p:ph type="sldNum" sz="quarter" idx="12"/>
          </p:nvPr>
        </p:nvSpPr>
        <p:spPr/>
        <p:txBody>
          <a:bodyPr/>
          <a:lstStyle>
            <a:lvl1pPr>
              <a:defRPr/>
            </a:lvl1pPr>
          </a:lstStyle>
          <a:p>
            <a:fld id="{53D98687-4538-AF4A-802F-DE93F376EB78}" type="slidenum">
              <a:rPr lang="en-US" altLang="en-US"/>
              <a:pPr/>
              <a:t>‹#›</a:t>
            </a:fld>
            <a:endParaRPr lang="en-US" altLang="en-US"/>
          </a:p>
        </p:txBody>
      </p:sp>
    </p:spTree>
    <p:extLst>
      <p:ext uri="{BB962C8B-B14F-4D97-AF65-F5344CB8AC3E}">
        <p14:creationId xmlns:p14="http://schemas.microsoft.com/office/powerpoint/2010/main" val="299130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EB91-9D5F-32F4-B845-FC3941194C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86930C-0A5B-7021-5623-81AA90F5C0E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832FA7-0AA0-9354-77D0-472581C1E0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1BBD8FE-28EF-2998-CF1A-CBD514BAC2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EC81713-C1A0-7527-13D0-088021D74058}"/>
              </a:ext>
            </a:extLst>
          </p:cNvPr>
          <p:cNvSpPr>
            <a:spLocks noGrp="1"/>
          </p:cNvSpPr>
          <p:nvPr>
            <p:ph type="sldNum" sz="quarter" idx="12"/>
          </p:nvPr>
        </p:nvSpPr>
        <p:spPr/>
        <p:txBody>
          <a:bodyPr/>
          <a:lstStyle>
            <a:lvl1pPr>
              <a:defRPr/>
            </a:lvl1pPr>
          </a:lstStyle>
          <a:p>
            <a:fld id="{8DC71104-1A94-DF44-A3BE-0FDB67D37238}" type="slidenum">
              <a:rPr lang="en-US" altLang="en-US"/>
              <a:pPr/>
              <a:t>‹#›</a:t>
            </a:fld>
            <a:endParaRPr lang="en-US" altLang="en-US"/>
          </a:p>
        </p:txBody>
      </p:sp>
    </p:spTree>
    <p:extLst>
      <p:ext uri="{BB962C8B-B14F-4D97-AF65-F5344CB8AC3E}">
        <p14:creationId xmlns:p14="http://schemas.microsoft.com/office/powerpoint/2010/main" val="34611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F732-4800-3DCF-9995-DF2223ED51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16031-3232-86FC-AF9D-C4AB7A63D0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4A82E-D6AD-A2FD-30C4-025CF5EC4B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EA98C-A103-0144-46F6-B6900C88E10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8CC4B9-370A-0D81-D127-1F4048892B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515DA9-B759-61D0-4493-14D00DA454BD}"/>
              </a:ext>
            </a:extLst>
          </p:cNvPr>
          <p:cNvSpPr>
            <a:spLocks noGrp="1"/>
          </p:cNvSpPr>
          <p:nvPr>
            <p:ph type="sldNum" sz="quarter" idx="12"/>
          </p:nvPr>
        </p:nvSpPr>
        <p:spPr/>
        <p:txBody>
          <a:bodyPr/>
          <a:lstStyle>
            <a:lvl1pPr>
              <a:defRPr/>
            </a:lvl1pPr>
          </a:lstStyle>
          <a:p>
            <a:fld id="{5353ACAA-B7B9-7D4B-988F-A108D3A86A9D}" type="slidenum">
              <a:rPr lang="en-US" altLang="en-US"/>
              <a:pPr/>
              <a:t>‹#›</a:t>
            </a:fld>
            <a:endParaRPr lang="en-US" altLang="en-US"/>
          </a:p>
        </p:txBody>
      </p:sp>
    </p:spTree>
    <p:extLst>
      <p:ext uri="{BB962C8B-B14F-4D97-AF65-F5344CB8AC3E}">
        <p14:creationId xmlns:p14="http://schemas.microsoft.com/office/powerpoint/2010/main" val="2210016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A2A0-D5DD-A81C-58AE-E5B89FC80D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F4ED3-6003-DBA5-7739-43351C5ED00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047DD2-2F7B-D2CE-BEE1-362BB3EA4C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76582-A52A-955F-AD72-DBE7295364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2E62EE5-1598-3D26-3ACE-902190A1F2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53F0AE1-9C81-24DB-1F38-F1924D03995D}"/>
              </a:ext>
            </a:extLst>
          </p:cNvPr>
          <p:cNvSpPr>
            <a:spLocks noGrp="1"/>
          </p:cNvSpPr>
          <p:nvPr>
            <p:ph type="sldNum" sz="quarter" idx="12"/>
          </p:nvPr>
        </p:nvSpPr>
        <p:spPr/>
        <p:txBody>
          <a:bodyPr/>
          <a:lstStyle>
            <a:lvl1pPr>
              <a:defRPr/>
            </a:lvl1pPr>
          </a:lstStyle>
          <a:p>
            <a:fld id="{CDD05F4F-6DAB-1640-9A79-43C5E3AE7474}" type="slidenum">
              <a:rPr lang="en-US" altLang="en-US"/>
              <a:pPr/>
              <a:t>‹#›</a:t>
            </a:fld>
            <a:endParaRPr lang="en-US" altLang="en-US"/>
          </a:p>
        </p:txBody>
      </p:sp>
    </p:spTree>
    <p:extLst>
      <p:ext uri="{BB962C8B-B14F-4D97-AF65-F5344CB8AC3E}">
        <p14:creationId xmlns:p14="http://schemas.microsoft.com/office/powerpoint/2010/main" val="3056825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EC95-13BA-D3A5-5DBA-0D51CC1F4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66430C-AB2F-6101-69B8-CA289A468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049AE-557F-6911-E09B-90120DE1AE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C28E86-428F-1390-5F5C-9D691781535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D93A53-1651-81DB-4DA0-CB0AC9A3478D}"/>
              </a:ext>
            </a:extLst>
          </p:cNvPr>
          <p:cNvSpPr>
            <a:spLocks noGrp="1"/>
          </p:cNvSpPr>
          <p:nvPr>
            <p:ph type="sldNum" sz="quarter" idx="12"/>
          </p:nvPr>
        </p:nvSpPr>
        <p:spPr/>
        <p:txBody>
          <a:bodyPr/>
          <a:lstStyle>
            <a:lvl1pPr>
              <a:defRPr/>
            </a:lvl1pPr>
          </a:lstStyle>
          <a:p>
            <a:fld id="{CE38B9E2-0437-FC4A-A303-E67C02C873F9}" type="slidenum">
              <a:rPr lang="en-US" altLang="en-US"/>
              <a:pPr/>
              <a:t>‹#›</a:t>
            </a:fld>
            <a:endParaRPr lang="en-US" altLang="en-US"/>
          </a:p>
        </p:txBody>
      </p:sp>
    </p:spTree>
    <p:extLst>
      <p:ext uri="{BB962C8B-B14F-4D97-AF65-F5344CB8AC3E}">
        <p14:creationId xmlns:p14="http://schemas.microsoft.com/office/powerpoint/2010/main" val="53153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73309-CCA6-8848-B0A2-CF32E79B07F0}"/>
              </a:ext>
            </a:extLst>
          </p:cNvPr>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9B04B-FD83-C560-84B0-C9AA8E2B2B88}"/>
              </a:ext>
            </a:extLst>
          </p:cNvPr>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715C-55E8-46AE-FC3A-7B6DC7CED8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775AB5-C527-6C8A-217A-37EDF845BA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45258D-D556-A636-5F72-2971B9AFF6AE}"/>
              </a:ext>
            </a:extLst>
          </p:cNvPr>
          <p:cNvSpPr>
            <a:spLocks noGrp="1"/>
          </p:cNvSpPr>
          <p:nvPr>
            <p:ph type="sldNum" sz="quarter" idx="12"/>
          </p:nvPr>
        </p:nvSpPr>
        <p:spPr/>
        <p:txBody>
          <a:bodyPr/>
          <a:lstStyle>
            <a:lvl1pPr>
              <a:defRPr/>
            </a:lvl1pPr>
          </a:lstStyle>
          <a:p>
            <a:fld id="{3493D699-9D03-504E-91AD-E61BE4BE8A7A}" type="slidenum">
              <a:rPr lang="en-US" altLang="en-US"/>
              <a:pPr/>
              <a:t>‹#›</a:t>
            </a:fld>
            <a:endParaRPr lang="en-US" altLang="en-US"/>
          </a:p>
        </p:txBody>
      </p:sp>
    </p:spTree>
    <p:extLst>
      <p:ext uri="{BB962C8B-B14F-4D97-AF65-F5344CB8AC3E}">
        <p14:creationId xmlns:p14="http://schemas.microsoft.com/office/powerpoint/2010/main" val="3446698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0DA-F3CB-204E-0011-EFF35D79649E}"/>
              </a:ext>
            </a:extLst>
          </p:cNvPr>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D3DBF-2376-51AF-A5AF-ACACE023A2AD}"/>
              </a:ext>
            </a:extLst>
          </p:cNvPr>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B7F37-8259-EC6A-3284-A6A28E7F82E8}"/>
              </a:ext>
            </a:extLst>
          </p:cNvPr>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118987-923F-5C1D-D5B0-31EE68C77552}"/>
              </a:ext>
            </a:extLst>
          </p:cNvPr>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85EDE1-58A1-1DC7-8F3D-8561898DC22F}"/>
              </a:ext>
            </a:extLst>
          </p:cNvPr>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1E8832-1287-74F4-AD5C-7005F84238C0}"/>
              </a:ext>
            </a:extLst>
          </p:cNvPr>
          <p:cNvSpPr>
            <a:spLocks noGrp="1"/>
          </p:cNvSpPr>
          <p:nvPr>
            <p:ph type="sldNum" sz="quarter" idx="12"/>
          </p:nvPr>
        </p:nvSpPr>
        <p:spPr>
          <a:xfrm>
            <a:off x="6937375" y="6245225"/>
            <a:ext cx="1901825" cy="476250"/>
          </a:xfrm>
        </p:spPr>
        <p:txBody>
          <a:bodyPr/>
          <a:lstStyle>
            <a:lvl1pPr>
              <a:defRPr/>
            </a:lvl1pPr>
          </a:lstStyle>
          <a:p>
            <a:fld id="{0EA4CCE3-CF5C-584D-8FB9-BCC0D1A66474}" type="slidenum">
              <a:rPr lang="en-US" altLang="en-US"/>
              <a:pPr/>
              <a:t>‹#›</a:t>
            </a:fld>
            <a:endParaRPr lang="en-US" altLang="en-US"/>
          </a:p>
        </p:txBody>
      </p:sp>
    </p:spTree>
    <p:extLst>
      <p:ext uri="{BB962C8B-B14F-4D97-AF65-F5344CB8AC3E}">
        <p14:creationId xmlns:p14="http://schemas.microsoft.com/office/powerpoint/2010/main" val="1614675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789C2D6A-97E8-F2EF-3FD6-E65FEFAB50D3}"/>
              </a:ext>
            </a:extLst>
          </p:cNvPr>
          <p:cNvGrpSpPr>
            <a:grpSpLocks/>
          </p:cNvGrpSpPr>
          <p:nvPr/>
        </p:nvGrpSpPr>
        <p:grpSpPr bwMode="auto">
          <a:xfrm>
            <a:off x="0" y="0"/>
            <a:ext cx="5867400" cy="6858000"/>
            <a:chOff x="0" y="0"/>
            <a:chExt cx="3696" cy="4320"/>
          </a:xfrm>
        </p:grpSpPr>
        <p:sp>
          <p:nvSpPr>
            <p:cNvPr id="50179" name="Rectangle 3">
              <a:extLst>
                <a:ext uri="{FF2B5EF4-FFF2-40B4-BE49-F238E27FC236}">
                  <a16:creationId xmlns:a16="http://schemas.microsoft.com/office/drawing/2014/main" id="{BD5B5863-7130-58D4-F4AA-49549EDB5633}"/>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Times New Roman" panose="02020603050405020304" pitchFamily="18" charset="0"/>
              </a:endParaRPr>
            </a:p>
          </p:txBody>
        </p:sp>
        <p:sp>
          <p:nvSpPr>
            <p:cNvPr id="50180" name="AutoShape 4">
              <a:extLst>
                <a:ext uri="{FF2B5EF4-FFF2-40B4-BE49-F238E27FC236}">
                  <a16:creationId xmlns:a16="http://schemas.microsoft.com/office/drawing/2014/main" id="{17A22524-AA53-5056-D8F3-1EDE211C3C17}"/>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Times New Roman" panose="02020603050405020304" pitchFamily="18" charset="0"/>
              </a:endParaRPr>
            </a:p>
          </p:txBody>
        </p:sp>
      </p:grpSp>
      <p:grpSp>
        <p:nvGrpSpPr>
          <p:cNvPr id="50181" name="Group 5">
            <a:extLst>
              <a:ext uri="{FF2B5EF4-FFF2-40B4-BE49-F238E27FC236}">
                <a16:creationId xmlns:a16="http://schemas.microsoft.com/office/drawing/2014/main" id="{B1BED4F2-8899-1473-4616-6640A063CCC5}"/>
              </a:ext>
            </a:extLst>
          </p:cNvPr>
          <p:cNvGrpSpPr>
            <a:grpSpLocks/>
          </p:cNvGrpSpPr>
          <p:nvPr/>
        </p:nvGrpSpPr>
        <p:grpSpPr bwMode="auto">
          <a:xfrm>
            <a:off x="3632200" y="4889500"/>
            <a:ext cx="4876800" cy="319088"/>
            <a:chOff x="2288" y="3080"/>
            <a:chExt cx="3072" cy="201"/>
          </a:xfrm>
        </p:grpSpPr>
        <p:sp>
          <p:nvSpPr>
            <p:cNvPr id="50182" name="AutoShape 6">
              <a:extLst>
                <a:ext uri="{FF2B5EF4-FFF2-40B4-BE49-F238E27FC236}">
                  <a16:creationId xmlns:a16="http://schemas.microsoft.com/office/drawing/2014/main" id="{54F3560C-7F17-AAF8-9523-500A3251DE4A}"/>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AutoShape 7">
              <a:extLst>
                <a:ext uri="{FF2B5EF4-FFF2-40B4-BE49-F238E27FC236}">
                  <a16:creationId xmlns:a16="http://schemas.microsoft.com/office/drawing/2014/main" id="{E0CDD716-72D7-2ACF-38DC-D805D5121C13}"/>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184" name="Rectangle 8">
            <a:extLst>
              <a:ext uri="{FF2B5EF4-FFF2-40B4-BE49-F238E27FC236}">
                <a16:creationId xmlns:a16="http://schemas.microsoft.com/office/drawing/2014/main" id="{41E31268-AA00-9DCA-D36E-619842A1B396}"/>
              </a:ext>
            </a:extLst>
          </p:cNvPr>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0185" name="Rectangle 9">
            <a:extLst>
              <a:ext uri="{FF2B5EF4-FFF2-40B4-BE49-F238E27FC236}">
                <a16:creationId xmlns:a16="http://schemas.microsoft.com/office/drawing/2014/main" id="{E86651B6-9ABE-5CA6-2CBB-C688EC684DA4}"/>
              </a:ext>
            </a:extLst>
          </p:cNvPr>
          <p:cNvSpPr>
            <a:spLocks noGrp="1" noChangeArrowheads="1"/>
          </p:cNvSpPr>
          <p:nvPr>
            <p:ph type="dt" sz="quarter" idx="2"/>
          </p:nvPr>
        </p:nvSpPr>
        <p:spPr/>
        <p:txBody>
          <a:bodyPr/>
          <a:lstStyle>
            <a:lvl1pPr>
              <a:defRPr>
                <a:solidFill>
                  <a:schemeClr val="bg1"/>
                </a:solidFill>
              </a:defRPr>
            </a:lvl1pPr>
          </a:lstStyle>
          <a:p>
            <a:endParaRPr lang="en-US" altLang="en-US"/>
          </a:p>
        </p:txBody>
      </p:sp>
      <p:sp>
        <p:nvSpPr>
          <p:cNvPr id="50186" name="Rectangle 10">
            <a:extLst>
              <a:ext uri="{FF2B5EF4-FFF2-40B4-BE49-F238E27FC236}">
                <a16:creationId xmlns:a16="http://schemas.microsoft.com/office/drawing/2014/main" id="{424C0E98-A3F5-B4EE-1B50-25DDC17416CC}"/>
              </a:ext>
            </a:extLst>
          </p:cNvPr>
          <p:cNvSpPr>
            <a:spLocks noGrp="1" noChangeArrowheads="1"/>
          </p:cNvSpPr>
          <p:nvPr>
            <p:ph type="ftr" sz="quarter" idx="3"/>
          </p:nvPr>
        </p:nvSpPr>
        <p:spPr/>
        <p:txBody>
          <a:bodyPr/>
          <a:lstStyle>
            <a:lvl1pPr algn="r">
              <a:defRPr/>
            </a:lvl1pPr>
          </a:lstStyle>
          <a:p>
            <a:endParaRPr lang="en-US" altLang="en-US"/>
          </a:p>
        </p:txBody>
      </p:sp>
      <p:sp>
        <p:nvSpPr>
          <p:cNvPr id="50187" name="Rectangle 11">
            <a:extLst>
              <a:ext uri="{FF2B5EF4-FFF2-40B4-BE49-F238E27FC236}">
                <a16:creationId xmlns:a16="http://schemas.microsoft.com/office/drawing/2014/main" id="{52663ED1-4172-DE24-243E-181607F1307C}"/>
              </a:ext>
            </a:extLst>
          </p:cNvPr>
          <p:cNvSpPr>
            <a:spLocks noGrp="1" noChangeArrowheads="1"/>
          </p:cNvSpPr>
          <p:nvPr>
            <p:ph type="sldNum" sz="quarter" idx="4"/>
          </p:nvPr>
        </p:nvSpPr>
        <p:spPr>
          <a:xfrm>
            <a:off x="76200" y="6248400"/>
            <a:ext cx="587375" cy="488950"/>
          </a:xfrm>
        </p:spPr>
        <p:txBody>
          <a:bodyPr anchorCtr="0"/>
          <a:lstStyle>
            <a:lvl1pPr>
              <a:defRPr/>
            </a:lvl1pPr>
          </a:lstStyle>
          <a:p>
            <a:fld id="{589DE3F6-CFEA-FD44-BF52-62EBE96553F1}" type="slidenum">
              <a:rPr lang="en-US" altLang="en-US"/>
              <a:pPr/>
              <a:t>‹#›</a:t>
            </a:fld>
            <a:endParaRPr lang="en-US" altLang="en-US"/>
          </a:p>
        </p:txBody>
      </p:sp>
      <p:sp>
        <p:nvSpPr>
          <p:cNvPr id="50188" name="AutoShape 12">
            <a:extLst>
              <a:ext uri="{FF2B5EF4-FFF2-40B4-BE49-F238E27FC236}">
                <a16:creationId xmlns:a16="http://schemas.microsoft.com/office/drawing/2014/main" id="{CA1647E6-85BD-F11A-DEF8-5449A5EF85F6}"/>
              </a:ext>
            </a:extLst>
          </p:cNvPr>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0184">
                                            <p:txEl>
                                              <p:pRg st="0" end="0"/>
                                            </p:txEl>
                                          </p:spTgt>
                                        </p:tgtEl>
                                        <p:attrNameLst>
                                          <p:attrName>style.visibility</p:attrName>
                                        </p:attrNameLst>
                                      </p:cBhvr>
                                      <p:to>
                                        <p:strVal val="visible"/>
                                      </p:to>
                                    </p:set>
                                    <p:animEffect transition="in" filter="fade">
                                      <p:cBhvr>
                                        <p:cTn id="7" dur="1000"/>
                                        <p:tgtEl>
                                          <p:spTgt spid="50184">
                                            <p:txEl>
                                              <p:pRg st="0" end="0"/>
                                            </p:txEl>
                                          </p:spTgt>
                                        </p:tgtEl>
                                      </p:cBhvr>
                                    </p:animEffect>
                                    <p:anim calcmode="lin" valueType="num">
                                      <p:cBhvr>
                                        <p:cTn id="8" dur="1000" fill="hold"/>
                                        <p:tgtEl>
                                          <p:spTgt spid="501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bui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6DD6-2D4B-5E52-28C9-5434743C7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E5F85-FA04-51D5-B1CA-9FEB65BB3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14823-649D-F657-69DA-DD546A0E5D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FF42E2-5119-1A36-1091-F07A0632BD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0650D5-A521-9AD2-2F6F-B36487A2BA51}"/>
              </a:ext>
            </a:extLst>
          </p:cNvPr>
          <p:cNvSpPr>
            <a:spLocks noGrp="1"/>
          </p:cNvSpPr>
          <p:nvPr>
            <p:ph type="sldNum" sz="quarter" idx="12"/>
          </p:nvPr>
        </p:nvSpPr>
        <p:spPr/>
        <p:txBody>
          <a:bodyPr/>
          <a:lstStyle>
            <a:lvl1pPr>
              <a:defRPr/>
            </a:lvl1pPr>
          </a:lstStyle>
          <a:p>
            <a:fld id="{A504A846-CD69-C849-AA05-372E8D2247E2}" type="slidenum">
              <a:rPr lang="en-US" altLang="en-US"/>
              <a:pPr/>
              <a:t>‹#›</a:t>
            </a:fld>
            <a:endParaRPr lang="en-US" altLang="en-US"/>
          </a:p>
        </p:txBody>
      </p:sp>
    </p:spTree>
    <p:extLst>
      <p:ext uri="{BB962C8B-B14F-4D97-AF65-F5344CB8AC3E}">
        <p14:creationId xmlns:p14="http://schemas.microsoft.com/office/powerpoint/2010/main" val="3188536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61B0-5818-022A-D11F-40EA65BAA04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BE954-C250-016E-114F-9DB9CB6784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408C47E-0F3C-C616-595F-7E364D37D9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54711B-C7E5-1B91-C842-7D5AB2A5A89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7CB04B-7ADE-1F14-D662-587F05486FC8}"/>
              </a:ext>
            </a:extLst>
          </p:cNvPr>
          <p:cNvSpPr>
            <a:spLocks noGrp="1"/>
          </p:cNvSpPr>
          <p:nvPr>
            <p:ph type="sldNum" sz="quarter" idx="12"/>
          </p:nvPr>
        </p:nvSpPr>
        <p:spPr/>
        <p:txBody>
          <a:bodyPr/>
          <a:lstStyle>
            <a:lvl1pPr>
              <a:defRPr/>
            </a:lvl1pPr>
          </a:lstStyle>
          <a:p>
            <a:fld id="{54C61066-ABCA-DC4D-AD72-C699CE474594}" type="slidenum">
              <a:rPr lang="en-US" altLang="en-US"/>
              <a:pPr/>
              <a:t>‹#›</a:t>
            </a:fld>
            <a:endParaRPr lang="en-US" altLang="en-US"/>
          </a:p>
        </p:txBody>
      </p:sp>
    </p:spTree>
    <p:extLst>
      <p:ext uri="{BB962C8B-B14F-4D97-AF65-F5344CB8AC3E}">
        <p14:creationId xmlns:p14="http://schemas.microsoft.com/office/powerpoint/2010/main" val="96090006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58E6-7901-D17B-6E39-0295A47F8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2D61A-F40A-5190-ABA9-0DFA44E2931A}"/>
              </a:ext>
            </a:extLst>
          </p:cNvPr>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BB455B-1E81-0703-CBD0-188ACBBBB253}"/>
              </a:ext>
            </a:extLst>
          </p:cNvPr>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887F43-8688-A54A-A526-049824E838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6B1911-A18A-04A5-4493-346CE26B145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45706C-CE06-DB1A-E572-28C7073F7533}"/>
              </a:ext>
            </a:extLst>
          </p:cNvPr>
          <p:cNvSpPr>
            <a:spLocks noGrp="1"/>
          </p:cNvSpPr>
          <p:nvPr>
            <p:ph type="sldNum" sz="quarter" idx="12"/>
          </p:nvPr>
        </p:nvSpPr>
        <p:spPr/>
        <p:txBody>
          <a:bodyPr/>
          <a:lstStyle>
            <a:lvl1pPr>
              <a:defRPr/>
            </a:lvl1pPr>
          </a:lstStyle>
          <a:p>
            <a:fld id="{429B15B5-FC78-0444-9705-C84CE6A6E583}" type="slidenum">
              <a:rPr lang="en-US" altLang="en-US"/>
              <a:pPr/>
              <a:t>‹#›</a:t>
            </a:fld>
            <a:endParaRPr lang="en-US" altLang="en-US"/>
          </a:p>
        </p:txBody>
      </p:sp>
    </p:spTree>
    <p:extLst>
      <p:ext uri="{BB962C8B-B14F-4D97-AF65-F5344CB8AC3E}">
        <p14:creationId xmlns:p14="http://schemas.microsoft.com/office/powerpoint/2010/main" val="10172951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708D-6DE1-0DC7-503D-35D5173A0C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5FCA6-263F-6034-6A6A-8A0248B28E3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5CEB5-C12E-F75E-5D6E-CA161CC69DA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F728D-64C4-680D-5332-A74F0B5ABD7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6C4E9-DBE9-9A1E-2560-FAF51F2E4E8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6747A-927B-F7B9-C612-C07328255E0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3631176-5261-9AA9-D453-8A504E30055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8317583-F4C2-29E9-2B44-D2F6AEAF787E}"/>
              </a:ext>
            </a:extLst>
          </p:cNvPr>
          <p:cNvSpPr>
            <a:spLocks noGrp="1"/>
          </p:cNvSpPr>
          <p:nvPr>
            <p:ph type="sldNum" sz="quarter" idx="12"/>
          </p:nvPr>
        </p:nvSpPr>
        <p:spPr/>
        <p:txBody>
          <a:bodyPr/>
          <a:lstStyle>
            <a:lvl1pPr>
              <a:defRPr/>
            </a:lvl1pPr>
          </a:lstStyle>
          <a:p>
            <a:fld id="{850E74C3-CA7C-4B47-B7D9-ABD3C8209332}" type="slidenum">
              <a:rPr lang="en-US" altLang="en-US"/>
              <a:pPr/>
              <a:t>‹#›</a:t>
            </a:fld>
            <a:endParaRPr lang="en-US" altLang="en-US"/>
          </a:p>
        </p:txBody>
      </p:sp>
    </p:spTree>
    <p:extLst>
      <p:ext uri="{BB962C8B-B14F-4D97-AF65-F5344CB8AC3E}">
        <p14:creationId xmlns:p14="http://schemas.microsoft.com/office/powerpoint/2010/main" val="41825352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97B5-44A6-9F91-F308-AB0A97342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66FCF-88EC-4C43-A1A0-AB9A8B53D851}"/>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E85C7-F2B0-33F9-8776-A8B3E4ED296D}"/>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8E8C4-1B7E-37A5-0D0B-B264976CCF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9F6ECE-50AD-DE05-1C31-016220341FA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CEF539E-A6BA-27A7-6648-EC8B86D01E61}"/>
              </a:ext>
            </a:extLst>
          </p:cNvPr>
          <p:cNvSpPr>
            <a:spLocks noGrp="1"/>
          </p:cNvSpPr>
          <p:nvPr>
            <p:ph type="sldNum" sz="quarter" idx="12"/>
          </p:nvPr>
        </p:nvSpPr>
        <p:spPr/>
        <p:txBody>
          <a:bodyPr/>
          <a:lstStyle>
            <a:lvl1pPr>
              <a:defRPr/>
            </a:lvl1pPr>
          </a:lstStyle>
          <a:p>
            <a:fld id="{91F51699-7629-BA47-B272-11957BE1A51C}" type="slidenum">
              <a:rPr lang="en-US" altLang="en-US"/>
              <a:pPr/>
              <a:t>‹#›</a:t>
            </a:fld>
            <a:endParaRPr lang="en-US" altLang="en-US"/>
          </a:p>
        </p:txBody>
      </p:sp>
    </p:spTree>
    <p:extLst>
      <p:ext uri="{BB962C8B-B14F-4D97-AF65-F5344CB8AC3E}">
        <p14:creationId xmlns:p14="http://schemas.microsoft.com/office/powerpoint/2010/main" val="4165061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689-0C9C-5468-367B-64C1D54C6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2C1E0-1254-D8AB-B83D-628DF5FD822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E332656-B1BD-5029-E3ED-F1D3F32BE5B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1590A0F-B6C5-57C8-8E7D-99F7F6EDD35A}"/>
              </a:ext>
            </a:extLst>
          </p:cNvPr>
          <p:cNvSpPr>
            <a:spLocks noGrp="1"/>
          </p:cNvSpPr>
          <p:nvPr>
            <p:ph type="sldNum" sz="quarter" idx="12"/>
          </p:nvPr>
        </p:nvSpPr>
        <p:spPr/>
        <p:txBody>
          <a:bodyPr/>
          <a:lstStyle>
            <a:lvl1pPr>
              <a:defRPr/>
            </a:lvl1pPr>
          </a:lstStyle>
          <a:p>
            <a:fld id="{F98D3F0C-0EF9-894C-B66A-74D905B1A54C}" type="slidenum">
              <a:rPr lang="en-US" altLang="en-US"/>
              <a:pPr/>
              <a:t>‹#›</a:t>
            </a:fld>
            <a:endParaRPr lang="en-US" altLang="en-US"/>
          </a:p>
        </p:txBody>
      </p:sp>
    </p:spTree>
    <p:extLst>
      <p:ext uri="{BB962C8B-B14F-4D97-AF65-F5344CB8AC3E}">
        <p14:creationId xmlns:p14="http://schemas.microsoft.com/office/powerpoint/2010/main" val="41121203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04EC2-0502-EBB6-EFE4-4A8B60E261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4FF522-40B1-F496-9E5B-A4FD2E9B56B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DB0AB10-D33C-76D2-9880-26175BC28C75}"/>
              </a:ext>
            </a:extLst>
          </p:cNvPr>
          <p:cNvSpPr>
            <a:spLocks noGrp="1"/>
          </p:cNvSpPr>
          <p:nvPr>
            <p:ph type="sldNum" sz="quarter" idx="12"/>
          </p:nvPr>
        </p:nvSpPr>
        <p:spPr/>
        <p:txBody>
          <a:bodyPr/>
          <a:lstStyle>
            <a:lvl1pPr>
              <a:defRPr/>
            </a:lvl1pPr>
          </a:lstStyle>
          <a:p>
            <a:fld id="{EB6F7CF5-CB04-ED4D-B660-417C90DB5E13}" type="slidenum">
              <a:rPr lang="en-US" altLang="en-US"/>
              <a:pPr/>
              <a:t>‹#›</a:t>
            </a:fld>
            <a:endParaRPr lang="en-US" altLang="en-US"/>
          </a:p>
        </p:txBody>
      </p:sp>
    </p:spTree>
    <p:extLst>
      <p:ext uri="{BB962C8B-B14F-4D97-AF65-F5344CB8AC3E}">
        <p14:creationId xmlns:p14="http://schemas.microsoft.com/office/powerpoint/2010/main" val="299152131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E6A9-FA2E-D3D5-FC18-C6185120D7F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A2AB8-D3B1-A952-C54C-DB565E9BA6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C3B6F-A678-17EB-F232-4397D574C5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8518C-9657-BCF7-3A9E-A51BA5EE6F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22D3160-8E1D-92C9-5F81-3EFD3CF789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609900D-D5B1-00ED-553B-E80E5475C02C}"/>
              </a:ext>
            </a:extLst>
          </p:cNvPr>
          <p:cNvSpPr>
            <a:spLocks noGrp="1"/>
          </p:cNvSpPr>
          <p:nvPr>
            <p:ph type="sldNum" sz="quarter" idx="12"/>
          </p:nvPr>
        </p:nvSpPr>
        <p:spPr/>
        <p:txBody>
          <a:bodyPr/>
          <a:lstStyle>
            <a:lvl1pPr>
              <a:defRPr/>
            </a:lvl1pPr>
          </a:lstStyle>
          <a:p>
            <a:fld id="{9AED9491-60DA-5945-9561-1BE5B499BD7B}" type="slidenum">
              <a:rPr lang="en-US" altLang="en-US"/>
              <a:pPr/>
              <a:t>‹#›</a:t>
            </a:fld>
            <a:endParaRPr lang="en-US" altLang="en-US"/>
          </a:p>
        </p:txBody>
      </p:sp>
    </p:spTree>
    <p:extLst>
      <p:ext uri="{BB962C8B-B14F-4D97-AF65-F5344CB8AC3E}">
        <p14:creationId xmlns:p14="http://schemas.microsoft.com/office/powerpoint/2010/main" val="405429771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14D1-9C5B-127D-783E-4395FE228E1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4C910F-CA1F-D0EB-BE50-46883A308AB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B842D-3682-BE4C-A5F8-3CC5E35CB6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86692-0094-A558-BBF2-CC38DD016C9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CE4C3A3-42FA-76D9-B5BF-BBE115FE56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2868EF-C98F-DD99-F889-3A7C720BB1A3}"/>
              </a:ext>
            </a:extLst>
          </p:cNvPr>
          <p:cNvSpPr>
            <a:spLocks noGrp="1"/>
          </p:cNvSpPr>
          <p:nvPr>
            <p:ph type="sldNum" sz="quarter" idx="12"/>
          </p:nvPr>
        </p:nvSpPr>
        <p:spPr/>
        <p:txBody>
          <a:bodyPr/>
          <a:lstStyle>
            <a:lvl1pPr>
              <a:defRPr/>
            </a:lvl1pPr>
          </a:lstStyle>
          <a:p>
            <a:fld id="{0648266F-55F3-4A43-B94D-273AF23276DA}" type="slidenum">
              <a:rPr lang="en-US" altLang="en-US"/>
              <a:pPr/>
              <a:t>‹#›</a:t>
            </a:fld>
            <a:endParaRPr lang="en-US" altLang="en-US"/>
          </a:p>
        </p:txBody>
      </p:sp>
    </p:spTree>
    <p:extLst>
      <p:ext uri="{BB962C8B-B14F-4D97-AF65-F5344CB8AC3E}">
        <p14:creationId xmlns:p14="http://schemas.microsoft.com/office/powerpoint/2010/main" val="36318738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AE7C-D135-35D7-72DE-7F49DACBE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3FE7A0-F98C-D4CB-9D0C-DB9829B86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0D28C-12B2-4810-B3AE-5854ED1136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11997-5B32-B3DE-1F82-F01689D0CD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E7D52E-AD03-BA54-BB89-9036BE45A09B}"/>
              </a:ext>
            </a:extLst>
          </p:cNvPr>
          <p:cNvSpPr>
            <a:spLocks noGrp="1"/>
          </p:cNvSpPr>
          <p:nvPr>
            <p:ph type="sldNum" sz="quarter" idx="12"/>
          </p:nvPr>
        </p:nvSpPr>
        <p:spPr/>
        <p:txBody>
          <a:bodyPr/>
          <a:lstStyle>
            <a:lvl1pPr>
              <a:defRPr/>
            </a:lvl1pPr>
          </a:lstStyle>
          <a:p>
            <a:fld id="{BB01DDDC-4634-8145-BEAD-2D32270EE42E}" type="slidenum">
              <a:rPr lang="en-US" altLang="en-US"/>
              <a:pPr/>
              <a:t>‹#›</a:t>
            </a:fld>
            <a:endParaRPr lang="en-US" altLang="en-US"/>
          </a:p>
        </p:txBody>
      </p:sp>
    </p:spTree>
    <p:extLst>
      <p:ext uri="{BB962C8B-B14F-4D97-AF65-F5344CB8AC3E}">
        <p14:creationId xmlns:p14="http://schemas.microsoft.com/office/powerpoint/2010/main" val="375710315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C988B-F74B-D88F-6917-ABEE3C457F5E}"/>
              </a:ext>
            </a:extLst>
          </p:cNvPr>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A5203F-86C1-63B7-7C58-DC284948F95D}"/>
              </a:ext>
            </a:extLst>
          </p:cNvPr>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75752-86B7-3281-9981-3A2FC9F9A0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2A6D6C-5FDB-350C-9A9E-BBC89E843F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0779FB-CECD-D3AF-4F2E-00E42AAFDEBE}"/>
              </a:ext>
            </a:extLst>
          </p:cNvPr>
          <p:cNvSpPr>
            <a:spLocks noGrp="1"/>
          </p:cNvSpPr>
          <p:nvPr>
            <p:ph type="sldNum" sz="quarter" idx="12"/>
          </p:nvPr>
        </p:nvSpPr>
        <p:spPr/>
        <p:txBody>
          <a:bodyPr/>
          <a:lstStyle>
            <a:lvl1pPr>
              <a:defRPr/>
            </a:lvl1pPr>
          </a:lstStyle>
          <a:p>
            <a:fld id="{A4729F07-B7BD-3D46-B813-F7D1F6D85CEC}" type="slidenum">
              <a:rPr lang="en-US" altLang="en-US"/>
              <a:pPr/>
              <a:t>‹#›</a:t>
            </a:fld>
            <a:endParaRPr lang="en-US" altLang="en-US"/>
          </a:p>
        </p:txBody>
      </p:sp>
    </p:spTree>
    <p:extLst>
      <p:ext uri="{BB962C8B-B14F-4D97-AF65-F5344CB8AC3E}">
        <p14:creationId xmlns:p14="http://schemas.microsoft.com/office/powerpoint/2010/main" val="201315485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49AB-AAD6-A7C9-6D7F-27FE1337B0C7}"/>
              </a:ext>
            </a:extLst>
          </p:cNvPr>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90F504-A64F-EB92-2EFB-A2972BC637EB}"/>
              </a:ext>
            </a:extLst>
          </p:cNvPr>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AC6BB-9575-80C5-9793-9D1C499C38EC}"/>
              </a:ext>
            </a:extLst>
          </p:cNvPr>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12307B-1D44-4FAD-8097-621316F1DD30}"/>
              </a:ext>
            </a:extLst>
          </p:cNvPr>
          <p:cNvSpPr>
            <a:spLocks noGrp="1"/>
          </p:cNvSpPr>
          <p:nvPr>
            <p:ph type="dt" sz="half" idx="10"/>
          </p:nvPr>
        </p:nvSpPr>
        <p:spPr>
          <a:xfrm>
            <a:off x="2438400" y="6248400"/>
            <a:ext cx="2130425" cy="47466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32FE26-C4B6-D003-5FD2-225D16A8719E}"/>
              </a:ext>
            </a:extLst>
          </p:cNvPr>
          <p:cNvSpPr>
            <a:spLocks noGrp="1"/>
          </p:cNvSpPr>
          <p:nvPr>
            <p:ph type="ftr" sz="quarter" idx="11"/>
          </p:nvPr>
        </p:nvSpPr>
        <p:spPr>
          <a:xfrm>
            <a:off x="5791200" y="6248400"/>
            <a:ext cx="2897188" cy="474663"/>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D68ED4-C960-9E82-D630-84A54D58978E}"/>
              </a:ext>
            </a:extLst>
          </p:cNvPr>
          <p:cNvSpPr>
            <a:spLocks noGrp="1"/>
          </p:cNvSpPr>
          <p:nvPr>
            <p:ph type="sldNum" sz="quarter" idx="12"/>
          </p:nvPr>
        </p:nvSpPr>
        <p:spPr>
          <a:xfrm>
            <a:off x="84138" y="6242050"/>
            <a:ext cx="587375" cy="488950"/>
          </a:xfrm>
        </p:spPr>
        <p:txBody>
          <a:bodyPr/>
          <a:lstStyle>
            <a:lvl1pPr>
              <a:defRPr/>
            </a:lvl1pPr>
          </a:lstStyle>
          <a:p>
            <a:fld id="{33358336-A390-6148-8206-3EA8DE526517}" type="slidenum">
              <a:rPr lang="en-US" altLang="en-US"/>
              <a:pPr/>
              <a:t>‹#›</a:t>
            </a:fld>
            <a:endParaRPr lang="en-US" altLang="en-US"/>
          </a:p>
        </p:txBody>
      </p:sp>
    </p:spTree>
    <p:extLst>
      <p:ext uri="{BB962C8B-B14F-4D97-AF65-F5344CB8AC3E}">
        <p14:creationId xmlns:p14="http://schemas.microsoft.com/office/powerpoint/2010/main" val="2277917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0418" name="Group 2">
            <a:extLst>
              <a:ext uri="{FF2B5EF4-FFF2-40B4-BE49-F238E27FC236}">
                <a16:creationId xmlns:a16="http://schemas.microsoft.com/office/drawing/2014/main" id="{7D2F9E7D-28B8-94EB-C03B-422072CF92CF}"/>
              </a:ext>
            </a:extLst>
          </p:cNvPr>
          <p:cNvGrpSpPr>
            <a:grpSpLocks/>
          </p:cNvGrpSpPr>
          <p:nvPr/>
        </p:nvGrpSpPr>
        <p:grpSpPr bwMode="auto">
          <a:xfrm>
            <a:off x="0" y="0"/>
            <a:ext cx="8458200" cy="5943600"/>
            <a:chOff x="0" y="0"/>
            <a:chExt cx="5328" cy="3744"/>
          </a:xfrm>
        </p:grpSpPr>
        <p:sp>
          <p:nvSpPr>
            <p:cNvPr id="60419" name="Freeform 3">
              <a:extLst>
                <a:ext uri="{FF2B5EF4-FFF2-40B4-BE49-F238E27FC236}">
                  <a16:creationId xmlns:a16="http://schemas.microsoft.com/office/drawing/2014/main" id="{D62AA252-D118-7755-5E18-565E11F68E76}"/>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0" name="Freeform 4">
              <a:extLst>
                <a:ext uri="{FF2B5EF4-FFF2-40B4-BE49-F238E27FC236}">
                  <a16:creationId xmlns:a16="http://schemas.microsoft.com/office/drawing/2014/main" id="{8FCE8C74-304F-1268-A240-E4534EAE058E}"/>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21" name="Rectangle 5">
            <a:extLst>
              <a:ext uri="{FF2B5EF4-FFF2-40B4-BE49-F238E27FC236}">
                <a16:creationId xmlns:a16="http://schemas.microsoft.com/office/drawing/2014/main" id="{3AFFFF7A-C551-49D0-3929-A4B36BDF2A6B}"/>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60422" name="Rectangle 6">
            <a:extLst>
              <a:ext uri="{FF2B5EF4-FFF2-40B4-BE49-F238E27FC236}">
                <a16:creationId xmlns:a16="http://schemas.microsoft.com/office/drawing/2014/main" id="{1BF8E357-C700-85CF-D382-956AF43D7913}"/>
              </a:ext>
            </a:extLst>
          </p:cNvPr>
          <p:cNvSpPr>
            <a:spLocks noGrp="1" noChangeArrowheads="1"/>
          </p:cNvSpPr>
          <p:nvPr>
            <p:ph type="dt" sz="quarter" idx="2"/>
          </p:nvPr>
        </p:nvSpPr>
        <p:spPr/>
        <p:txBody>
          <a:bodyPr/>
          <a:lstStyle>
            <a:lvl1pPr>
              <a:defRPr/>
            </a:lvl1pPr>
          </a:lstStyle>
          <a:p>
            <a:endParaRPr lang="en-US" altLang="en-US"/>
          </a:p>
        </p:txBody>
      </p:sp>
      <p:sp>
        <p:nvSpPr>
          <p:cNvPr id="60423" name="Rectangle 7">
            <a:extLst>
              <a:ext uri="{FF2B5EF4-FFF2-40B4-BE49-F238E27FC236}">
                <a16:creationId xmlns:a16="http://schemas.microsoft.com/office/drawing/2014/main" id="{771D7D82-D6BF-9E19-A29F-34BC0A013EC8}"/>
              </a:ext>
            </a:extLst>
          </p:cNvPr>
          <p:cNvSpPr>
            <a:spLocks noGrp="1" noChangeArrowheads="1"/>
          </p:cNvSpPr>
          <p:nvPr>
            <p:ph type="ftr" sz="quarter" idx="3"/>
          </p:nvPr>
        </p:nvSpPr>
        <p:spPr/>
        <p:txBody>
          <a:bodyPr/>
          <a:lstStyle>
            <a:lvl1pPr>
              <a:defRPr/>
            </a:lvl1pPr>
          </a:lstStyle>
          <a:p>
            <a:endParaRPr lang="en-US" altLang="en-US"/>
          </a:p>
        </p:txBody>
      </p:sp>
      <p:sp>
        <p:nvSpPr>
          <p:cNvPr id="60424" name="Rectangle 8">
            <a:extLst>
              <a:ext uri="{FF2B5EF4-FFF2-40B4-BE49-F238E27FC236}">
                <a16:creationId xmlns:a16="http://schemas.microsoft.com/office/drawing/2014/main" id="{8F48B5FD-731F-E5AE-67B4-C0B6634AC7FE}"/>
              </a:ext>
            </a:extLst>
          </p:cNvPr>
          <p:cNvSpPr>
            <a:spLocks noGrp="1" noChangeArrowheads="1"/>
          </p:cNvSpPr>
          <p:nvPr>
            <p:ph type="sldNum" sz="quarter" idx="4"/>
          </p:nvPr>
        </p:nvSpPr>
        <p:spPr/>
        <p:txBody>
          <a:bodyPr/>
          <a:lstStyle>
            <a:lvl1pPr>
              <a:defRPr/>
            </a:lvl1pPr>
          </a:lstStyle>
          <a:p>
            <a:fld id="{DC80F689-6E2B-F643-8AD0-31F2A7E78E3B}" type="slidenum">
              <a:rPr lang="en-US" altLang="en-US"/>
              <a:pPr/>
              <a:t>‹#›</a:t>
            </a:fld>
            <a:endParaRPr lang="en-US" altLang="en-US"/>
          </a:p>
        </p:txBody>
      </p:sp>
      <p:sp>
        <p:nvSpPr>
          <p:cNvPr id="60425" name="Rectangle 9">
            <a:extLst>
              <a:ext uri="{FF2B5EF4-FFF2-40B4-BE49-F238E27FC236}">
                <a16:creationId xmlns:a16="http://schemas.microsoft.com/office/drawing/2014/main" id="{5DD40E75-7F84-878B-7DF2-8C0DC160287F}"/>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9440-45B1-D3F6-C0F2-24CD569EC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BE311-AB0D-010E-C34D-8C95327E5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2AC6C-A87D-46CC-78F4-D727F4E7D8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1B99D3-6389-9C5C-EE6A-D6A769C903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64EB22-5F33-7811-4293-3343650372B9}"/>
              </a:ext>
            </a:extLst>
          </p:cNvPr>
          <p:cNvSpPr>
            <a:spLocks noGrp="1"/>
          </p:cNvSpPr>
          <p:nvPr>
            <p:ph type="sldNum" sz="quarter" idx="12"/>
          </p:nvPr>
        </p:nvSpPr>
        <p:spPr/>
        <p:txBody>
          <a:bodyPr/>
          <a:lstStyle>
            <a:lvl1pPr>
              <a:defRPr/>
            </a:lvl1pPr>
          </a:lstStyle>
          <a:p>
            <a:fld id="{1FA3021E-108C-8447-AF22-A97A8B6032C2}" type="slidenum">
              <a:rPr lang="en-US" altLang="en-US"/>
              <a:pPr/>
              <a:t>‹#›</a:t>
            </a:fld>
            <a:endParaRPr lang="en-US" altLang="en-US"/>
          </a:p>
        </p:txBody>
      </p:sp>
    </p:spTree>
    <p:extLst>
      <p:ext uri="{BB962C8B-B14F-4D97-AF65-F5344CB8AC3E}">
        <p14:creationId xmlns:p14="http://schemas.microsoft.com/office/powerpoint/2010/main" val="301464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675F-7690-9479-EC41-A42C454553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180E8B-2EB2-F402-F075-CBB4AF4C4C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9B27812-5D29-C296-D1FE-C2DD1367F1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AFA98A-6D99-F70C-0D6F-BBF59E002F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5E249B-6C10-2744-EC90-6EEC3D2BA85B}"/>
              </a:ext>
            </a:extLst>
          </p:cNvPr>
          <p:cNvSpPr>
            <a:spLocks noGrp="1"/>
          </p:cNvSpPr>
          <p:nvPr>
            <p:ph type="sldNum" sz="quarter" idx="12"/>
          </p:nvPr>
        </p:nvSpPr>
        <p:spPr/>
        <p:txBody>
          <a:bodyPr/>
          <a:lstStyle>
            <a:lvl1pPr>
              <a:defRPr/>
            </a:lvl1pPr>
          </a:lstStyle>
          <a:p>
            <a:fld id="{60EBAC06-D997-E841-8CDD-6B0A6AF42BF5}" type="slidenum">
              <a:rPr lang="en-US" altLang="en-US"/>
              <a:pPr/>
              <a:t>‹#›</a:t>
            </a:fld>
            <a:endParaRPr lang="en-US" altLang="en-US"/>
          </a:p>
        </p:txBody>
      </p:sp>
    </p:spTree>
    <p:extLst>
      <p:ext uri="{BB962C8B-B14F-4D97-AF65-F5344CB8AC3E}">
        <p14:creationId xmlns:p14="http://schemas.microsoft.com/office/powerpoint/2010/main" val="288022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56BF-0490-215D-0998-F1252A94F6D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F74968-7A00-D5DA-DEBF-596DAF8D99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20228-84B7-8630-4018-A8F740649F5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02F696-C272-CACA-0EA5-AA8D02EE27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93809-079F-93F0-6F2D-7FD5C6D9C77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0AC44-C0B0-8693-4F07-A435C07F8AE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16939A8-03BE-A8A7-17F2-8D05065224D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1A6CE16-DF93-5E02-2A4D-C2637BCE1D3D}"/>
              </a:ext>
            </a:extLst>
          </p:cNvPr>
          <p:cNvSpPr>
            <a:spLocks noGrp="1"/>
          </p:cNvSpPr>
          <p:nvPr>
            <p:ph type="sldNum" sz="quarter" idx="12"/>
          </p:nvPr>
        </p:nvSpPr>
        <p:spPr/>
        <p:txBody>
          <a:bodyPr/>
          <a:lstStyle>
            <a:lvl1pPr>
              <a:defRPr/>
            </a:lvl1pPr>
          </a:lstStyle>
          <a:p>
            <a:fld id="{DC8804A7-8DF2-8143-A459-CDFC3274582E}" type="slidenum">
              <a:rPr lang="en-US" altLang="en-US"/>
              <a:pPr/>
              <a:t>‹#›</a:t>
            </a:fld>
            <a:endParaRPr lang="en-US" altLang="en-US"/>
          </a:p>
        </p:txBody>
      </p:sp>
    </p:spTree>
    <p:extLst>
      <p:ext uri="{BB962C8B-B14F-4D97-AF65-F5344CB8AC3E}">
        <p14:creationId xmlns:p14="http://schemas.microsoft.com/office/powerpoint/2010/main" val="3771440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77F4-ABC0-C6EE-B650-6BFFE656B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41B4E-75BD-5940-7ED9-B65218AB1FA6}"/>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2BFCE-3B9A-F16D-398C-B4A6DAEBA726}"/>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6CD90-C1D4-5DC2-769A-769A6C153B9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908147-8E3F-0560-66E0-3E74A958762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9CCE6C8-2765-25A9-AC04-797CF34C800F}"/>
              </a:ext>
            </a:extLst>
          </p:cNvPr>
          <p:cNvSpPr>
            <a:spLocks noGrp="1"/>
          </p:cNvSpPr>
          <p:nvPr>
            <p:ph type="sldNum" sz="quarter" idx="12"/>
          </p:nvPr>
        </p:nvSpPr>
        <p:spPr/>
        <p:txBody>
          <a:bodyPr/>
          <a:lstStyle>
            <a:lvl1pPr>
              <a:defRPr/>
            </a:lvl1pPr>
          </a:lstStyle>
          <a:p>
            <a:fld id="{57E94F8A-A704-1E40-99CC-4237AD733A9C}" type="slidenum">
              <a:rPr lang="en-US" altLang="en-US"/>
              <a:pPr/>
              <a:t>‹#›</a:t>
            </a:fld>
            <a:endParaRPr lang="en-US" altLang="en-US"/>
          </a:p>
        </p:txBody>
      </p:sp>
    </p:spTree>
    <p:extLst>
      <p:ext uri="{BB962C8B-B14F-4D97-AF65-F5344CB8AC3E}">
        <p14:creationId xmlns:p14="http://schemas.microsoft.com/office/powerpoint/2010/main" val="2296700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B75D-4AD4-53AB-2CDB-341F7B22F3F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C067B-FD16-3FD6-6975-E81CBCC125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4CC62-4DD4-CEA4-4864-DB53917D40B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981EB-C8A7-DCC7-729F-7DB12C4BB1D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CEE1F-C3ED-C2CF-FE0D-76BD97BA99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4C02D-4943-2A5B-E642-30575F097F3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70D786F-B220-5BE2-1E89-DFCBBB0150B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18FAC93-1DD4-D8A1-7A7D-9C73D0DEA85C}"/>
              </a:ext>
            </a:extLst>
          </p:cNvPr>
          <p:cNvSpPr>
            <a:spLocks noGrp="1"/>
          </p:cNvSpPr>
          <p:nvPr>
            <p:ph type="sldNum" sz="quarter" idx="12"/>
          </p:nvPr>
        </p:nvSpPr>
        <p:spPr/>
        <p:txBody>
          <a:bodyPr/>
          <a:lstStyle>
            <a:lvl1pPr>
              <a:defRPr/>
            </a:lvl1pPr>
          </a:lstStyle>
          <a:p>
            <a:fld id="{594DA7C4-A449-8441-B2AF-3244DC093AE1}" type="slidenum">
              <a:rPr lang="en-US" altLang="en-US"/>
              <a:pPr/>
              <a:t>‹#›</a:t>
            </a:fld>
            <a:endParaRPr lang="en-US" altLang="en-US"/>
          </a:p>
        </p:txBody>
      </p:sp>
    </p:spTree>
    <p:extLst>
      <p:ext uri="{BB962C8B-B14F-4D97-AF65-F5344CB8AC3E}">
        <p14:creationId xmlns:p14="http://schemas.microsoft.com/office/powerpoint/2010/main" val="4083061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43D7-FA32-9FF6-68CE-2C2B14692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E9BA9C-7FD9-DD06-15BC-44C292E3073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34E8A53-7A66-8432-C62E-CD766E71853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499B467-5B84-1818-D036-754686D1CFCC}"/>
              </a:ext>
            </a:extLst>
          </p:cNvPr>
          <p:cNvSpPr>
            <a:spLocks noGrp="1"/>
          </p:cNvSpPr>
          <p:nvPr>
            <p:ph type="sldNum" sz="quarter" idx="12"/>
          </p:nvPr>
        </p:nvSpPr>
        <p:spPr/>
        <p:txBody>
          <a:bodyPr/>
          <a:lstStyle>
            <a:lvl1pPr>
              <a:defRPr/>
            </a:lvl1pPr>
          </a:lstStyle>
          <a:p>
            <a:fld id="{EF21588F-018A-4041-B29B-C354D1DB7C88}" type="slidenum">
              <a:rPr lang="en-US" altLang="en-US"/>
              <a:pPr/>
              <a:t>‹#›</a:t>
            </a:fld>
            <a:endParaRPr lang="en-US" altLang="en-US"/>
          </a:p>
        </p:txBody>
      </p:sp>
    </p:spTree>
    <p:extLst>
      <p:ext uri="{BB962C8B-B14F-4D97-AF65-F5344CB8AC3E}">
        <p14:creationId xmlns:p14="http://schemas.microsoft.com/office/powerpoint/2010/main" val="1506732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F32F7-4B90-5DA6-75DA-5910A12B683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85E04A0-6932-E94D-2AD2-27EF8C988EB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427FE76-480A-3775-A320-4DCCBF5732AE}"/>
              </a:ext>
            </a:extLst>
          </p:cNvPr>
          <p:cNvSpPr>
            <a:spLocks noGrp="1"/>
          </p:cNvSpPr>
          <p:nvPr>
            <p:ph type="sldNum" sz="quarter" idx="12"/>
          </p:nvPr>
        </p:nvSpPr>
        <p:spPr/>
        <p:txBody>
          <a:bodyPr/>
          <a:lstStyle>
            <a:lvl1pPr>
              <a:defRPr/>
            </a:lvl1pPr>
          </a:lstStyle>
          <a:p>
            <a:fld id="{84763095-4E09-4B4B-AFBB-0E552FFD9E1E}" type="slidenum">
              <a:rPr lang="en-US" altLang="en-US"/>
              <a:pPr/>
              <a:t>‹#›</a:t>
            </a:fld>
            <a:endParaRPr lang="en-US" altLang="en-US"/>
          </a:p>
        </p:txBody>
      </p:sp>
    </p:spTree>
    <p:extLst>
      <p:ext uri="{BB962C8B-B14F-4D97-AF65-F5344CB8AC3E}">
        <p14:creationId xmlns:p14="http://schemas.microsoft.com/office/powerpoint/2010/main" val="295108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C7BB-6B8A-2B39-723B-405E55B59A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921F2-723A-1E5F-17FD-3F36138482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5C9FA-E42A-54F1-2AC4-99D4AEC167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C5FAB-3BD2-3671-20A9-2946B89ACE0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B1E581-4780-259E-4CAD-1BA1ED347E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2291A9-D4FC-F6E8-57C1-92E9923A584D}"/>
              </a:ext>
            </a:extLst>
          </p:cNvPr>
          <p:cNvSpPr>
            <a:spLocks noGrp="1"/>
          </p:cNvSpPr>
          <p:nvPr>
            <p:ph type="sldNum" sz="quarter" idx="12"/>
          </p:nvPr>
        </p:nvSpPr>
        <p:spPr/>
        <p:txBody>
          <a:bodyPr/>
          <a:lstStyle>
            <a:lvl1pPr>
              <a:defRPr/>
            </a:lvl1pPr>
          </a:lstStyle>
          <a:p>
            <a:fld id="{81A10B8F-3E5E-CA4D-9661-949E5D640C73}" type="slidenum">
              <a:rPr lang="en-US" altLang="en-US"/>
              <a:pPr/>
              <a:t>‹#›</a:t>
            </a:fld>
            <a:endParaRPr lang="en-US" altLang="en-US"/>
          </a:p>
        </p:txBody>
      </p:sp>
    </p:spTree>
    <p:extLst>
      <p:ext uri="{BB962C8B-B14F-4D97-AF65-F5344CB8AC3E}">
        <p14:creationId xmlns:p14="http://schemas.microsoft.com/office/powerpoint/2010/main" val="2782051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5FB-45CE-2A14-3DB6-A2276F4C63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34CA2D-7A40-02C5-1218-B89A8BC326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9B4A9D-30C5-C92C-26BC-3464867F8C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54D32-B9DD-1CB9-CA68-BDBF288384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814BC8C-3F66-7C2A-F359-5EA4A7CA42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C699DC-BFDA-324F-00B9-9389EAB49C3F}"/>
              </a:ext>
            </a:extLst>
          </p:cNvPr>
          <p:cNvSpPr>
            <a:spLocks noGrp="1"/>
          </p:cNvSpPr>
          <p:nvPr>
            <p:ph type="sldNum" sz="quarter" idx="12"/>
          </p:nvPr>
        </p:nvSpPr>
        <p:spPr/>
        <p:txBody>
          <a:bodyPr/>
          <a:lstStyle>
            <a:lvl1pPr>
              <a:defRPr/>
            </a:lvl1pPr>
          </a:lstStyle>
          <a:p>
            <a:fld id="{4BE6F52E-8F00-EA4D-9AC8-1E8114ACA0D1}" type="slidenum">
              <a:rPr lang="en-US" altLang="en-US"/>
              <a:pPr/>
              <a:t>‹#›</a:t>
            </a:fld>
            <a:endParaRPr lang="en-US" altLang="en-US"/>
          </a:p>
        </p:txBody>
      </p:sp>
    </p:spTree>
    <p:extLst>
      <p:ext uri="{BB962C8B-B14F-4D97-AF65-F5344CB8AC3E}">
        <p14:creationId xmlns:p14="http://schemas.microsoft.com/office/powerpoint/2010/main" val="466118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C746-515B-EB1F-BF11-704111AB5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6AA331-F19B-243E-0886-E063223D09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81984-B983-8B7A-6ED0-9DD7B2F624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B8AC54-7318-147F-42C8-9F665A3D5D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0A76C5-A37F-3F1C-736E-6D8C2663A311}"/>
              </a:ext>
            </a:extLst>
          </p:cNvPr>
          <p:cNvSpPr>
            <a:spLocks noGrp="1"/>
          </p:cNvSpPr>
          <p:nvPr>
            <p:ph type="sldNum" sz="quarter" idx="12"/>
          </p:nvPr>
        </p:nvSpPr>
        <p:spPr/>
        <p:txBody>
          <a:bodyPr/>
          <a:lstStyle>
            <a:lvl1pPr>
              <a:defRPr/>
            </a:lvl1pPr>
          </a:lstStyle>
          <a:p>
            <a:fld id="{7ADE053D-EEE9-C847-96EE-CA6028C47ADF}" type="slidenum">
              <a:rPr lang="en-US" altLang="en-US"/>
              <a:pPr/>
              <a:t>‹#›</a:t>
            </a:fld>
            <a:endParaRPr lang="en-US" altLang="en-US"/>
          </a:p>
        </p:txBody>
      </p:sp>
    </p:spTree>
    <p:extLst>
      <p:ext uri="{BB962C8B-B14F-4D97-AF65-F5344CB8AC3E}">
        <p14:creationId xmlns:p14="http://schemas.microsoft.com/office/powerpoint/2010/main" val="4002583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2C4C1-623F-A9F0-B76B-422CE84434DC}"/>
              </a:ext>
            </a:extLst>
          </p:cNvPr>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6CD04-29D9-EBFE-762F-4794A6EC61F8}"/>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D1DFE-2E73-8112-A71D-1C85D8153C2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04359D-FDA8-C215-5F51-BEF8087F69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332B25-82FB-8894-3CD1-0893BEFA166A}"/>
              </a:ext>
            </a:extLst>
          </p:cNvPr>
          <p:cNvSpPr>
            <a:spLocks noGrp="1"/>
          </p:cNvSpPr>
          <p:nvPr>
            <p:ph type="sldNum" sz="quarter" idx="12"/>
          </p:nvPr>
        </p:nvSpPr>
        <p:spPr/>
        <p:txBody>
          <a:bodyPr/>
          <a:lstStyle>
            <a:lvl1pPr>
              <a:defRPr/>
            </a:lvl1pPr>
          </a:lstStyle>
          <a:p>
            <a:fld id="{6A67B917-65FF-2948-A26C-9613F3F19FB6}" type="slidenum">
              <a:rPr lang="en-US" altLang="en-US"/>
              <a:pPr/>
              <a:t>‹#›</a:t>
            </a:fld>
            <a:endParaRPr lang="en-US" altLang="en-US"/>
          </a:p>
        </p:txBody>
      </p:sp>
    </p:spTree>
    <p:extLst>
      <p:ext uri="{BB962C8B-B14F-4D97-AF65-F5344CB8AC3E}">
        <p14:creationId xmlns:p14="http://schemas.microsoft.com/office/powerpoint/2010/main" val="3784045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8610" name="Group 2">
            <a:extLst>
              <a:ext uri="{FF2B5EF4-FFF2-40B4-BE49-F238E27FC236}">
                <a16:creationId xmlns:a16="http://schemas.microsoft.com/office/drawing/2014/main" id="{3D630DB0-1DFC-AACF-4E45-6BD98D3B4FFD}"/>
              </a:ext>
            </a:extLst>
          </p:cNvPr>
          <p:cNvGrpSpPr>
            <a:grpSpLocks/>
          </p:cNvGrpSpPr>
          <p:nvPr/>
        </p:nvGrpSpPr>
        <p:grpSpPr bwMode="auto">
          <a:xfrm>
            <a:off x="0" y="0"/>
            <a:ext cx="9144000" cy="6856413"/>
            <a:chOff x="0" y="0"/>
            <a:chExt cx="5760" cy="4319"/>
          </a:xfrm>
        </p:grpSpPr>
        <p:sp>
          <p:nvSpPr>
            <p:cNvPr id="68611" name="Freeform 3">
              <a:extLst>
                <a:ext uri="{FF2B5EF4-FFF2-40B4-BE49-F238E27FC236}">
                  <a16:creationId xmlns:a16="http://schemas.microsoft.com/office/drawing/2014/main" id="{FB4F3E9F-EA6E-A106-631B-AF47BF4E979D}"/>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2" name="Freeform 4">
              <a:extLst>
                <a:ext uri="{FF2B5EF4-FFF2-40B4-BE49-F238E27FC236}">
                  <a16:creationId xmlns:a16="http://schemas.microsoft.com/office/drawing/2014/main" id="{EC8670C6-EE5F-6624-0C4E-AB00FDA042C4}"/>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3" name="Freeform 5">
              <a:extLst>
                <a:ext uri="{FF2B5EF4-FFF2-40B4-BE49-F238E27FC236}">
                  <a16:creationId xmlns:a16="http://schemas.microsoft.com/office/drawing/2014/main" id="{365909C3-0BBC-D307-1F15-F2A1A47580AB}"/>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4" name="Freeform 6">
              <a:extLst>
                <a:ext uri="{FF2B5EF4-FFF2-40B4-BE49-F238E27FC236}">
                  <a16:creationId xmlns:a16="http://schemas.microsoft.com/office/drawing/2014/main" id="{6D928AEF-3BD5-DDC7-3FBF-0FCA09BE67B0}"/>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5" name="Freeform 7">
              <a:extLst>
                <a:ext uri="{FF2B5EF4-FFF2-40B4-BE49-F238E27FC236}">
                  <a16:creationId xmlns:a16="http://schemas.microsoft.com/office/drawing/2014/main" id="{53520925-4823-5C63-EA78-DF4453F44607}"/>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6" name="Freeform 8">
              <a:extLst>
                <a:ext uri="{FF2B5EF4-FFF2-40B4-BE49-F238E27FC236}">
                  <a16:creationId xmlns:a16="http://schemas.microsoft.com/office/drawing/2014/main" id="{09FC238F-AF80-BE03-C4AD-86D01A0B618F}"/>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7" name="Freeform 9">
              <a:extLst>
                <a:ext uri="{FF2B5EF4-FFF2-40B4-BE49-F238E27FC236}">
                  <a16:creationId xmlns:a16="http://schemas.microsoft.com/office/drawing/2014/main" id="{0E9265D1-15BC-0A62-5031-5AEA46A0B84C}"/>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8" name="Freeform 10">
              <a:extLst>
                <a:ext uri="{FF2B5EF4-FFF2-40B4-BE49-F238E27FC236}">
                  <a16:creationId xmlns:a16="http://schemas.microsoft.com/office/drawing/2014/main" id="{347564A4-3326-BD45-B058-4A842EF36C0A}"/>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9" name="Freeform 11">
              <a:extLst>
                <a:ext uri="{FF2B5EF4-FFF2-40B4-BE49-F238E27FC236}">
                  <a16:creationId xmlns:a16="http://schemas.microsoft.com/office/drawing/2014/main" id="{88EDE534-7F3B-2F57-F519-519A009F0D5A}"/>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0" name="Freeform 12">
              <a:extLst>
                <a:ext uri="{FF2B5EF4-FFF2-40B4-BE49-F238E27FC236}">
                  <a16:creationId xmlns:a16="http://schemas.microsoft.com/office/drawing/2014/main" id="{27B6A22F-73B1-C9EB-CFAA-B08E9621F84E}"/>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1" name="Freeform 13">
              <a:extLst>
                <a:ext uri="{FF2B5EF4-FFF2-40B4-BE49-F238E27FC236}">
                  <a16:creationId xmlns:a16="http://schemas.microsoft.com/office/drawing/2014/main" id="{0E873E6B-7916-7D04-83E1-3A0E1FFE3BF5}"/>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2" name="Freeform 14">
              <a:extLst>
                <a:ext uri="{FF2B5EF4-FFF2-40B4-BE49-F238E27FC236}">
                  <a16:creationId xmlns:a16="http://schemas.microsoft.com/office/drawing/2014/main" id="{7E927256-D401-CC34-53F1-0DC395EF1554}"/>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3" name="Freeform 15">
              <a:extLst>
                <a:ext uri="{FF2B5EF4-FFF2-40B4-BE49-F238E27FC236}">
                  <a16:creationId xmlns:a16="http://schemas.microsoft.com/office/drawing/2014/main" id="{32656165-9A98-BA79-F998-B01DD8BB4C91}"/>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4" name="Freeform 16">
              <a:extLst>
                <a:ext uri="{FF2B5EF4-FFF2-40B4-BE49-F238E27FC236}">
                  <a16:creationId xmlns:a16="http://schemas.microsoft.com/office/drawing/2014/main" id="{BEF07C6F-307C-91DB-F074-0C6168EBDD17}"/>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5" name="Freeform 17">
              <a:extLst>
                <a:ext uri="{FF2B5EF4-FFF2-40B4-BE49-F238E27FC236}">
                  <a16:creationId xmlns:a16="http://schemas.microsoft.com/office/drawing/2014/main" id="{1FA00C61-E061-C204-0C5F-963555A0B57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18">
              <a:extLst>
                <a:ext uri="{FF2B5EF4-FFF2-40B4-BE49-F238E27FC236}">
                  <a16:creationId xmlns:a16="http://schemas.microsoft.com/office/drawing/2014/main" id="{052D8E92-7C48-7E63-E2A3-E9F3D93D7F9C}"/>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7" name="Freeform 19">
              <a:extLst>
                <a:ext uri="{FF2B5EF4-FFF2-40B4-BE49-F238E27FC236}">
                  <a16:creationId xmlns:a16="http://schemas.microsoft.com/office/drawing/2014/main" id="{8B80FA32-1539-2494-09D4-AB007AD98DED}"/>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8" name="Freeform 20">
              <a:extLst>
                <a:ext uri="{FF2B5EF4-FFF2-40B4-BE49-F238E27FC236}">
                  <a16:creationId xmlns:a16="http://schemas.microsoft.com/office/drawing/2014/main" id="{074C86D6-C587-55A1-A6CF-7692E0EBCA52}"/>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9" name="Freeform 21">
              <a:extLst>
                <a:ext uri="{FF2B5EF4-FFF2-40B4-BE49-F238E27FC236}">
                  <a16:creationId xmlns:a16="http://schemas.microsoft.com/office/drawing/2014/main" id="{BAC1D5C2-F327-F1DE-E4C7-A4B1329F16D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0" name="Freeform 22">
              <a:extLst>
                <a:ext uri="{FF2B5EF4-FFF2-40B4-BE49-F238E27FC236}">
                  <a16:creationId xmlns:a16="http://schemas.microsoft.com/office/drawing/2014/main" id="{23065839-55A1-B576-C36A-A98F5C8B5376}"/>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1" name="Freeform 23">
              <a:extLst>
                <a:ext uri="{FF2B5EF4-FFF2-40B4-BE49-F238E27FC236}">
                  <a16:creationId xmlns:a16="http://schemas.microsoft.com/office/drawing/2014/main" id="{7EC5C46B-7AC6-3753-CEFB-B53D927D6A0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2" name="Freeform 24">
              <a:extLst>
                <a:ext uri="{FF2B5EF4-FFF2-40B4-BE49-F238E27FC236}">
                  <a16:creationId xmlns:a16="http://schemas.microsoft.com/office/drawing/2014/main" id="{C537A474-7D92-01BC-A7E3-0A436A5BF2C9}"/>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3" name="Freeform 25">
              <a:extLst>
                <a:ext uri="{FF2B5EF4-FFF2-40B4-BE49-F238E27FC236}">
                  <a16:creationId xmlns:a16="http://schemas.microsoft.com/office/drawing/2014/main" id="{16F72344-237F-BC7A-138F-65BF8606ED6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4" name="Freeform 26">
              <a:extLst>
                <a:ext uri="{FF2B5EF4-FFF2-40B4-BE49-F238E27FC236}">
                  <a16:creationId xmlns:a16="http://schemas.microsoft.com/office/drawing/2014/main" id="{B169DCE0-1FA1-130B-41D1-14C7E869298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5" name="Freeform 27">
              <a:extLst>
                <a:ext uri="{FF2B5EF4-FFF2-40B4-BE49-F238E27FC236}">
                  <a16:creationId xmlns:a16="http://schemas.microsoft.com/office/drawing/2014/main" id="{64B78291-994F-C0C2-8C7A-34FDF43A1C1C}"/>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6" name="Freeform 28">
              <a:extLst>
                <a:ext uri="{FF2B5EF4-FFF2-40B4-BE49-F238E27FC236}">
                  <a16:creationId xmlns:a16="http://schemas.microsoft.com/office/drawing/2014/main" id="{0E83ACFF-090B-7587-E7BD-74D666337116}"/>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7" name="Freeform 29">
              <a:extLst>
                <a:ext uri="{FF2B5EF4-FFF2-40B4-BE49-F238E27FC236}">
                  <a16:creationId xmlns:a16="http://schemas.microsoft.com/office/drawing/2014/main" id="{AB9E1DC8-382E-70F1-527E-CC210256FA30}"/>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8" name="Freeform 30">
              <a:extLst>
                <a:ext uri="{FF2B5EF4-FFF2-40B4-BE49-F238E27FC236}">
                  <a16:creationId xmlns:a16="http://schemas.microsoft.com/office/drawing/2014/main" id="{798C664B-256D-6C3D-9577-C0ECA6718F5D}"/>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9" name="Freeform 31">
              <a:extLst>
                <a:ext uri="{FF2B5EF4-FFF2-40B4-BE49-F238E27FC236}">
                  <a16:creationId xmlns:a16="http://schemas.microsoft.com/office/drawing/2014/main" id="{73A969F6-8382-2461-D41B-CA80250D6DB3}"/>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0" name="Freeform 32">
              <a:extLst>
                <a:ext uri="{FF2B5EF4-FFF2-40B4-BE49-F238E27FC236}">
                  <a16:creationId xmlns:a16="http://schemas.microsoft.com/office/drawing/2014/main" id="{CD17FCBC-D00B-6836-E582-9DB9DF5E529D}"/>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1" name="Freeform 33">
              <a:extLst>
                <a:ext uri="{FF2B5EF4-FFF2-40B4-BE49-F238E27FC236}">
                  <a16:creationId xmlns:a16="http://schemas.microsoft.com/office/drawing/2014/main" id="{4F77E2FA-0DB6-EC1E-402C-953B2701EC2C}"/>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2" name="Freeform 34">
              <a:extLst>
                <a:ext uri="{FF2B5EF4-FFF2-40B4-BE49-F238E27FC236}">
                  <a16:creationId xmlns:a16="http://schemas.microsoft.com/office/drawing/2014/main" id="{F4158E85-1A8A-5CF0-D4EE-955FD078BD80}"/>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3" name="Freeform 35">
              <a:extLst>
                <a:ext uri="{FF2B5EF4-FFF2-40B4-BE49-F238E27FC236}">
                  <a16:creationId xmlns:a16="http://schemas.microsoft.com/office/drawing/2014/main" id="{FB460486-15E4-D5B5-A33B-E8CAFFC4AD1D}"/>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4" name="Freeform 36">
              <a:extLst>
                <a:ext uri="{FF2B5EF4-FFF2-40B4-BE49-F238E27FC236}">
                  <a16:creationId xmlns:a16="http://schemas.microsoft.com/office/drawing/2014/main" id="{C66EAA6E-98F3-86E4-2D3C-51D79DAF332A}"/>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5" name="Freeform 37">
              <a:extLst>
                <a:ext uri="{FF2B5EF4-FFF2-40B4-BE49-F238E27FC236}">
                  <a16:creationId xmlns:a16="http://schemas.microsoft.com/office/drawing/2014/main" id="{8F022CDB-6F09-E1A4-84F1-A31357D83E7F}"/>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6" name="Freeform 38">
              <a:extLst>
                <a:ext uri="{FF2B5EF4-FFF2-40B4-BE49-F238E27FC236}">
                  <a16:creationId xmlns:a16="http://schemas.microsoft.com/office/drawing/2014/main" id="{BB98D4D4-5F28-1E59-6E25-D8D361619BBF}"/>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8647" name="Group 39">
              <a:extLst>
                <a:ext uri="{FF2B5EF4-FFF2-40B4-BE49-F238E27FC236}">
                  <a16:creationId xmlns:a16="http://schemas.microsoft.com/office/drawing/2014/main" id="{53EFE26E-8B5E-EA68-D7B6-5BC2A5C3AD6F}"/>
                </a:ext>
              </a:extLst>
            </p:cNvPr>
            <p:cNvGrpSpPr>
              <a:grpSpLocks/>
            </p:cNvGrpSpPr>
            <p:nvPr userDrawn="1"/>
          </p:nvGrpSpPr>
          <p:grpSpPr bwMode="auto">
            <a:xfrm>
              <a:off x="0" y="1632"/>
              <a:ext cx="5758" cy="1858"/>
              <a:chOff x="0" y="1632"/>
              <a:chExt cx="5758" cy="1858"/>
            </a:xfrm>
          </p:grpSpPr>
          <p:sp>
            <p:nvSpPr>
              <p:cNvPr id="68648" name="Freeform 40">
                <a:extLst>
                  <a:ext uri="{FF2B5EF4-FFF2-40B4-BE49-F238E27FC236}">
                    <a16:creationId xmlns:a16="http://schemas.microsoft.com/office/drawing/2014/main" id="{01128E10-7218-7BDF-4574-418C6442981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9" name="Freeform 41">
                <a:extLst>
                  <a:ext uri="{FF2B5EF4-FFF2-40B4-BE49-F238E27FC236}">
                    <a16:creationId xmlns:a16="http://schemas.microsoft.com/office/drawing/2014/main" id="{687C2FAB-1226-DE84-6C75-E230FE8CB19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8650" name="Rectangle 42">
            <a:extLst>
              <a:ext uri="{FF2B5EF4-FFF2-40B4-BE49-F238E27FC236}">
                <a16:creationId xmlns:a16="http://schemas.microsoft.com/office/drawing/2014/main" id="{6E61E93C-454A-BD05-A087-56D8EF3B863F}"/>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68651" name="Rectangle 43">
            <a:extLst>
              <a:ext uri="{FF2B5EF4-FFF2-40B4-BE49-F238E27FC236}">
                <a16:creationId xmlns:a16="http://schemas.microsoft.com/office/drawing/2014/main" id="{6346D1B9-60BC-8EB5-76F1-B14887D37B46}"/>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a:t>Click to edit Master subtitle style</a:t>
            </a:r>
          </a:p>
        </p:txBody>
      </p:sp>
      <p:sp>
        <p:nvSpPr>
          <p:cNvPr id="68652" name="Rectangle 44">
            <a:extLst>
              <a:ext uri="{FF2B5EF4-FFF2-40B4-BE49-F238E27FC236}">
                <a16:creationId xmlns:a16="http://schemas.microsoft.com/office/drawing/2014/main" id="{6069075F-DD4D-21CE-91D5-3676DF3DAB17}"/>
              </a:ext>
            </a:extLst>
          </p:cNvPr>
          <p:cNvSpPr>
            <a:spLocks noGrp="1" noChangeArrowheads="1"/>
          </p:cNvSpPr>
          <p:nvPr>
            <p:ph type="dt" sz="quarter" idx="2"/>
          </p:nvPr>
        </p:nvSpPr>
        <p:spPr/>
        <p:txBody>
          <a:bodyPr/>
          <a:lstStyle>
            <a:lvl1pPr>
              <a:defRPr/>
            </a:lvl1pPr>
          </a:lstStyle>
          <a:p>
            <a:endParaRPr lang="en-US" altLang="en-US"/>
          </a:p>
        </p:txBody>
      </p:sp>
      <p:sp>
        <p:nvSpPr>
          <p:cNvPr id="68653" name="Rectangle 45">
            <a:extLst>
              <a:ext uri="{FF2B5EF4-FFF2-40B4-BE49-F238E27FC236}">
                <a16:creationId xmlns:a16="http://schemas.microsoft.com/office/drawing/2014/main" id="{71E8657E-ED55-4D16-7E2A-CE331A31C252}"/>
              </a:ext>
            </a:extLst>
          </p:cNvPr>
          <p:cNvSpPr>
            <a:spLocks noGrp="1" noChangeArrowheads="1"/>
          </p:cNvSpPr>
          <p:nvPr>
            <p:ph type="ftr" sz="quarter" idx="3"/>
          </p:nvPr>
        </p:nvSpPr>
        <p:spPr/>
        <p:txBody>
          <a:bodyPr/>
          <a:lstStyle>
            <a:lvl1pPr>
              <a:defRPr/>
            </a:lvl1pPr>
          </a:lstStyle>
          <a:p>
            <a:endParaRPr lang="en-US" altLang="en-US"/>
          </a:p>
        </p:txBody>
      </p:sp>
      <p:sp>
        <p:nvSpPr>
          <p:cNvPr id="68654" name="Rectangle 46">
            <a:extLst>
              <a:ext uri="{FF2B5EF4-FFF2-40B4-BE49-F238E27FC236}">
                <a16:creationId xmlns:a16="http://schemas.microsoft.com/office/drawing/2014/main" id="{FC0D1CC4-D153-356D-BF28-3F0407793CCE}"/>
              </a:ext>
            </a:extLst>
          </p:cNvPr>
          <p:cNvSpPr>
            <a:spLocks noGrp="1" noChangeArrowheads="1"/>
          </p:cNvSpPr>
          <p:nvPr>
            <p:ph type="sldNum" sz="quarter" idx="4"/>
          </p:nvPr>
        </p:nvSpPr>
        <p:spPr/>
        <p:txBody>
          <a:bodyPr/>
          <a:lstStyle>
            <a:lvl1pPr>
              <a:defRPr/>
            </a:lvl1pPr>
          </a:lstStyle>
          <a:p>
            <a:fld id="{ADC73795-B21E-5748-AABF-1B63CE3A61DB}" type="slidenum">
              <a:rPr lang="en-US" altLang="en-US"/>
              <a:pPr/>
              <a:t>‹#›</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8650"/>
                                        </p:tgtEl>
                                        <p:attrNameLst>
                                          <p:attrName>style.visibility</p:attrName>
                                        </p:attrNameLst>
                                      </p:cBhvr>
                                      <p:to>
                                        <p:strVal val="visible"/>
                                      </p:to>
                                    </p:set>
                                    <p:animEffect transition="in" filter="fade">
                                      <p:cBhvr>
                                        <p:cTn id="7" dur="1000"/>
                                        <p:tgtEl>
                                          <p:spTgt spid="68650"/>
                                        </p:tgtEl>
                                      </p:cBhvr>
                                    </p:animEffect>
                                    <p:anim calcmode="lin" valueType="num">
                                      <p:cBhvr>
                                        <p:cTn id="8" dur="1000" fill="hold"/>
                                        <p:tgtEl>
                                          <p:spTgt spid="68650"/>
                                        </p:tgtEl>
                                        <p:attrNameLst>
                                          <p:attrName>ppt_x</p:attrName>
                                        </p:attrNameLst>
                                      </p:cBhvr>
                                      <p:tavLst>
                                        <p:tav tm="0">
                                          <p:val>
                                            <p:strVal val="#ppt_x"/>
                                          </p:val>
                                        </p:tav>
                                        <p:tav tm="100000">
                                          <p:val>
                                            <p:strVal val="#ppt_x"/>
                                          </p:val>
                                        </p:tav>
                                      </p:tavLst>
                                    </p:anim>
                                    <p:anim calcmode="lin" valueType="num">
                                      <p:cBhvr>
                                        <p:cTn id="9" dur="898" decel="100000" fill="hold"/>
                                        <p:tgtEl>
                                          <p:spTgt spid="686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86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8651">
                                            <p:txEl>
                                              <p:pRg st="0" end="0"/>
                                            </p:txEl>
                                          </p:spTgt>
                                        </p:tgtEl>
                                        <p:attrNameLst>
                                          <p:attrName>style.visibility</p:attrName>
                                        </p:attrNameLst>
                                      </p:cBhvr>
                                      <p:to>
                                        <p:strVal val="visible"/>
                                      </p:to>
                                    </p:set>
                                    <p:animEffect transition="in" filter="fade">
                                      <p:cBhvr>
                                        <p:cTn id="15" dur="1000"/>
                                        <p:tgtEl>
                                          <p:spTgt spid="68651">
                                            <p:txEl>
                                              <p:pRg st="0" end="0"/>
                                            </p:txEl>
                                          </p:spTgt>
                                        </p:tgtEl>
                                      </p:cBhvr>
                                    </p:animEffect>
                                    <p:anim calcmode="lin" valueType="num">
                                      <p:cBhvr>
                                        <p:cTn id="16" dur="1000" fill="hold"/>
                                        <p:tgtEl>
                                          <p:spTgt spid="686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86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86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0" grpId="0"/>
      <p:bldP spid="68651" grpId="0" bui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9CF2-0426-C644-F4F0-050485E92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04343E-1BB7-1C49-CC44-0EDB1352B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E7801-1A9E-DDF0-DB5F-896FADCB74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F473DD-34AA-7FCC-82C6-ACBFE07A1F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55C41A-E7DD-791F-30C5-A14F822EDA5C}"/>
              </a:ext>
            </a:extLst>
          </p:cNvPr>
          <p:cNvSpPr>
            <a:spLocks noGrp="1"/>
          </p:cNvSpPr>
          <p:nvPr>
            <p:ph type="sldNum" sz="quarter" idx="12"/>
          </p:nvPr>
        </p:nvSpPr>
        <p:spPr/>
        <p:txBody>
          <a:bodyPr/>
          <a:lstStyle>
            <a:lvl1pPr>
              <a:defRPr/>
            </a:lvl1pPr>
          </a:lstStyle>
          <a:p>
            <a:fld id="{4B83FACD-BF41-5640-906A-847B3FE96E51}" type="slidenum">
              <a:rPr lang="en-US" altLang="en-US"/>
              <a:pPr/>
              <a:t>‹#›</a:t>
            </a:fld>
            <a:endParaRPr lang="en-US" altLang="en-US"/>
          </a:p>
        </p:txBody>
      </p:sp>
    </p:spTree>
    <p:extLst>
      <p:ext uri="{BB962C8B-B14F-4D97-AF65-F5344CB8AC3E}">
        <p14:creationId xmlns:p14="http://schemas.microsoft.com/office/powerpoint/2010/main" val="368456053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39C1-B4E1-62C9-DE3C-1E43D50AEA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51F9B-97E3-AFAA-FB44-32124560CD2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7FC32C-D5F9-ACEB-E270-1F2814CE042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312DDC0-B6E3-B2B9-014B-E07FA807EB18}"/>
              </a:ext>
            </a:extLst>
          </p:cNvPr>
          <p:cNvSpPr>
            <a:spLocks noGrp="1"/>
          </p:cNvSpPr>
          <p:nvPr>
            <p:ph type="sldNum" sz="quarter" idx="12"/>
          </p:nvPr>
        </p:nvSpPr>
        <p:spPr/>
        <p:txBody>
          <a:bodyPr/>
          <a:lstStyle>
            <a:lvl1pPr>
              <a:defRPr/>
            </a:lvl1pPr>
          </a:lstStyle>
          <a:p>
            <a:fld id="{D63B1637-76BE-3A4F-8CB2-FDBB1C8EA2F2}" type="slidenum">
              <a:rPr lang="en-US" altLang="en-US"/>
              <a:pPr/>
              <a:t>‹#›</a:t>
            </a:fld>
            <a:endParaRPr lang="en-US" altLang="en-US"/>
          </a:p>
        </p:txBody>
      </p:sp>
    </p:spTree>
    <p:extLst>
      <p:ext uri="{BB962C8B-B14F-4D97-AF65-F5344CB8AC3E}">
        <p14:creationId xmlns:p14="http://schemas.microsoft.com/office/powerpoint/2010/main" val="24372772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747E-935A-F367-6503-BB4A426FA5F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BF5ED-BFB9-70F2-0E25-766960A6A31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C2CCA50-4B9A-9B3D-7196-9AE590EC40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DAB271-D503-BCDA-1602-6D042EF7D7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2454E17-6C9B-A3A8-6E0E-F6790CC4A2A3}"/>
              </a:ext>
            </a:extLst>
          </p:cNvPr>
          <p:cNvSpPr>
            <a:spLocks noGrp="1"/>
          </p:cNvSpPr>
          <p:nvPr>
            <p:ph type="sldNum" sz="quarter" idx="12"/>
          </p:nvPr>
        </p:nvSpPr>
        <p:spPr/>
        <p:txBody>
          <a:bodyPr/>
          <a:lstStyle>
            <a:lvl1pPr>
              <a:defRPr/>
            </a:lvl1pPr>
          </a:lstStyle>
          <a:p>
            <a:fld id="{B8F50C2E-2119-984D-A22A-7CADCC696DA3}" type="slidenum">
              <a:rPr lang="en-US" altLang="en-US"/>
              <a:pPr/>
              <a:t>‹#›</a:t>
            </a:fld>
            <a:endParaRPr lang="en-US" altLang="en-US"/>
          </a:p>
        </p:txBody>
      </p:sp>
    </p:spTree>
    <p:extLst>
      <p:ext uri="{BB962C8B-B14F-4D97-AF65-F5344CB8AC3E}">
        <p14:creationId xmlns:p14="http://schemas.microsoft.com/office/powerpoint/2010/main" val="3607183951"/>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FC31-6A2F-3EBF-8D19-22C0C364B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4AB93-B45B-3F50-6074-1C4E78FF697F}"/>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FA5AC-2DBD-A4B9-B38D-C4871D1E0408}"/>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2D17DC-29E8-EBFD-8715-F0A2F9C1BA6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739DCD-427B-4EC4-2B45-4E9768BCB61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E8FC3-DE14-29CC-5DF0-62CD0C4F3618}"/>
              </a:ext>
            </a:extLst>
          </p:cNvPr>
          <p:cNvSpPr>
            <a:spLocks noGrp="1"/>
          </p:cNvSpPr>
          <p:nvPr>
            <p:ph type="sldNum" sz="quarter" idx="12"/>
          </p:nvPr>
        </p:nvSpPr>
        <p:spPr/>
        <p:txBody>
          <a:bodyPr/>
          <a:lstStyle>
            <a:lvl1pPr>
              <a:defRPr/>
            </a:lvl1pPr>
          </a:lstStyle>
          <a:p>
            <a:fld id="{87854F5F-971A-564D-AE2C-03A895974A1F}" type="slidenum">
              <a:rPr lang="en-US" altLang="en-US"/>
              <a:pPr/>
              <a:t>‹#›</a:t>
            </a:fld>
            <a:endParaRPr lang="en-US" altLang="en-US"/>
          </a:p>
        </p:txBody>
      </p:sp>
    </p:spTree>
    <p:extLst>
      <p:ext uri="{BB962C8B-B14F-4D97-AF65-F5344CB8AC3E}">
        <p14:creationId xmlns:p14="http://schemas.microsoft.com/office/powerpoint/2010/main" val="3789418772"/>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8B9F-A2E5-B741-BAA8-88A42EAD2F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E4B2C-581F-9B87-A991-6DFE560F1B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A245F-26CF-79C0-9123-AAA774DC966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34092A-6CCF-798C-120F-2B95D86175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A1A4B3-D134-6E44-186F-869A4D4403D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0CEB3-8EE2-032A-8FA6-CA555AA85A8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4E69B8D-2616-EC6B-9512-BBD784626D9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CA5713F-DA92-EE66-1B34-971934ED5F49}"/>
              </a:ext>
            </a:extLst>
          </p:cNvPr>
          <p:cNvSpPr>
            <a:spLocks noGrp="1"/>
          </p:cNvSpPr>
          <p:nvPr>
            <p:ph type="sldNum" sz="quarter" idx="12"/>
          </p:nvPr>
        </p:nvSpPr>
        <p:spPr/>
        <p:txBody>
          <a:bodyPr/>
          <a:lstStyle>
            <a:lvl1pPr>
              <a:defRPr/>
            </a:lvl1pPr>
          </a:lstStyle>
          <a:p>
            <a:fld id="{8866754E-13FF-B942-9BA6-50F7CA614CB5}" type="slidenum">
              <a:rPr lang="en-US" altLang="en-US"/>
              <a:pPr/>
              <a:t>‹#›</a:t>
            </a:fld>
            <a:endParaRPr lang="en-US" altLang="en-US"/>
          </a:p>
        </p:txBody>
      </p:sp>
    </p:spTree>
    <p:extLst>
      <p:ext uri="{BB962C8B-B14F-4D97-AF65-F5344CB8AC3E}">
        <p14:creationId xmlns:p14="http://schemas.microsoft.com/office/powerpoint/2010/main" val="710582925"/>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1F-AA64-75B2-D260-BC4806B7F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27D300-E052-35E0-D8B6-09273DA1C6D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2951E58-58EC-AF23-9279-C41FA522B9F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EB00056-7218-A328-2B3D-9FE714C6F482}"/>
              </a:ext>
            </a:extLst>
          </p:cNvPr>
          <p:cNvSpPr>
            <a:spLocks noGrp="1"/>
          </p:cNvSpPr>
          <p:nvPr>
            <p:ph type="sldNum" sz="quarter" idx="12"/>
          </p:nvPr>
        </p:nvSpPr>
        <p:spPr/>
        <p:txBody>
          <a:bodyPr/>
          <a:lstStyle>
            <a:lvl1pPr>
              <a:defRPr/>
            </a:lvl1pPr>
          </a:lstStyle>
          <a:p>
            <a:fld id="{E8E54490-9124-2845-AEB1-D4D1D1BFB289}" type="slidenum">
              <a:rPr lang="en-US" altLang="en-US"/>
              <a:pPr/>
              <a:t>‹#›</a:t>
            </a:fld>
            <a:endParaRPr lang="en-US" altLang="en-US"/>
          </a:p>
        </p:txBody>
      </p:sp>
    </p:spTree>
    <p:extLst>
      <p:ext uri="{BB962C8B-B14F-4D97-AF65-F5344CB8AC3E}">
        <p14:creationId xmlns:p14="http://schemas.microsoft.com/office/powerpoint/2010/main" val="936111670"/>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8ED04-E76C-CFB5-F496-C77ED08FC75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6B7FC29-D157-5337-E88A-A3DEB86D4CD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20D0CC9-ABD3-81A2-1995-6E6FA0AB38C1}"/>
              </a:ext>
            </a:extLst>
          </p:cNvPr>
          <p:cNvSpPr>
            <a:spLocks noGrp="1"/>
          </p:cNvSpPr>
          <p:nvPr>
            <p:ph type="sldNum" sz="quarter" idx="12"/>
          </p:nvPr>
        </p:nvSpPr>
        <p:spPr/>
        <p:txBody>
          <a:bodyPr/>
          <a:lstStyle>
            <a:lvl1pPr>
              <a:defRPr/>
            </a:lvl1pPr>
          </a:lstStyle>
          <a:p>
            <a:fld id="{A6EDBBDE-0DC7-CD47-AC0E-BCC98137056E}" type="slidenum">
              <a:rPr lang="en-US" altLang="en-US"/>
              <a:pPr/>
              <a:t>‹#›</a:t>
            </a:fld>
            <a:endParaRPr lang="en-US" altLang="en-US"/>
          </a:p>
        </p:txBody>
      </p:sp>
    </p:spTree>
    <p:extLst>
      <p:ext uri="{BB962C8B-B14F-4D97-AF65-F5344CB8AC3E}">
        <p14:creationId xmlns:p14="http://schemas.microsoft.com/office/powerpoint/2010/main" val="2629948182"/>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90FF-1ACE-9CEC-CF90-3C66491489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7339A-1A9D-85AA-AC76-4132CF48473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F2A99-FB8B-629D-0425-E3128684A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A28FB-0771-F486-16CD-EB8EF5CF41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C1BBB6-E944-00DA-0A11-E0147A6E73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A2A78C-A83C-A921-E903-73CF0233C2A0}"/>
              </a:ext>
            </a:extLst>
          </p:cNvPr>
          <p:cNvSpPr>
            <a:spLocks noGrp="1"/>
          </p:cNvSpPr>
          <p:nvPr>
            <p:ph type="sldNum" sz="quarter" idx="12"/>
          </p:nvPr>
        </p:nvSpPr>
        <p:spPr/>
        <p:txBody>
          <a:bodyPr/>
          <a:lstStyle>
            <a:lvl1pPr>
              <a:defRPr/>
            </a:lvl1pPr>
          </a:lstStyle>
          <a:p>
            <a:fld id="{29D8B0D1-02E7-5340-82E8-C97240E29D5C}" type="slidenum">
              <a:rPr lang="en-US" altLang="en-US"/>
              <a:pPr/>
              <a:t>‹#›</a:t>
            </a:fld>
            <a:endParaRPr lang="en-US" altLang="en-US"/>
          </a:p>
        </p:txBody>
      </p:sp>
    </p:spTree>
    <p:extLst>
      <p:ext uri="{BB962C8B-B14F-4D97-AF65-F5344CB8AC3E}">
        <p14:creationId xmlns:p14="http://schemas.microsoft.com/office/powerpoint/2010/main" val="3891530754"/>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2432-4B04-DA79-622D-7E2C803BB9F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72166-4594-4A1E-E8C0-2A00A82700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4424E6-2DD7-9EE3-4389-962AAAB809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298B4-444C-EFBD-D596-9ACFEC4083F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59632E-B616-DBCD-B0F5-B89F3820CFA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2EDF96-3CD9-EF93-5CB2-9930E5A04189}"/>
              </a:ext>
            </a:extLst>
          </p:cNvPr>
          <p:cNvSpPr>
            <a:spLocks noGrp="1"/>
          </p:cNvSpPr>
          <p:nvPr>
            <p:ph type="sldNum" sz="quarter" idx="12"/>
          </p:nvPr>
        </p:nvSpPr>
        <p:spPr/>
        <p:txBody>
          <a:bodyPr/>
          <a:lstStyle>
            <a:lvl1pPr>
              <a:defRPr/>
            </a:lvl1pPr>
          </a:lstStyle>
          <a:p>
            <a:fld id="{BB376F1D-C4E8-804D-AAB7-0A9B3655743D}" type="slidenum">
              <a:rPr lang="en-US" altLang="en-US"/>
              <a:pPr/>
              <a:t>‹#›</a:t>
            </a:fld>
            <a:endParaRPr lang="en-US" altLang="en-US"/>
          </a:p>
        </p:txBody>
      </p:sp>
    </p:spTree>
    <p:extLst>
      <p:ext uri="{BB962C8B-B14F-4D97-AF65-F5344CB8AC3E}">
        <p14:creationId xmlns:p14="http://schemas.microsoft.com/office/powerpoint/2010/main" val="1386619186"/>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83A2-4C15-6AE6-32A5-91DCDD0AA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B8FB8-457F-EDA4-71FE-9D7C8FADB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6B368-1338-BA83-2A84-C678067D94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4954813-C686-1B9F-4911-76021AD871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9532112-DBEA-3B32-E134-CE15391F9969}"/>
              </a:ext>
            </a:extLst>
          </p:cNvPr>
          <p:cNvSpPr>
            <a:spLocks noGrp="1"/>
          </p:cNvSpPr>
          <p:nvPr>
            <p:ph type="sldNum" sz="quarter" idx="12"/>
          </p:nvPr>
        </p:nvSpPr>
        <p:spPr/>
        <p:txBody>
          <a:bodyPr/>
          <a:lstStyle>
            <a:lvl1pPr>
              <a:defRPr/>
            </a:lvl1pPr>
          </a:lstStyle>
          <a:p>
            <a:fld id="{D8ABD1F8-A9FF-A741-A3A9-2171D1BCE94E}" type="slidenum">
              <a:rPr lang="en-US" altLang="en-US"/>
              <a:pPr/>
              <a:t>‹#›</a:t>
            </a:fld>
            <a:endParaRPr lang="en-US" altLang="en-US"/>
          </a:p>
        </p:txBody>
      </p:sp>
    </p:spTree>
    <p:extLst>
      <p:ext uri="{BB962C8B-B14F-4D97-AF65-F5344CB8AC3E}">
        <p14:creationId xmlns:p14="http://schemas.microsoft.com/office/powerpoint/2010/main" val="2489083380"/>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6B69B-191F-DFB9-275B-1BB896D20804}"/>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1F84DD-BB0C-CA20-700B-FA55A6304B22}"/>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4ED0-8C8F-9B22-DE70-84E820B671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3BCF75-FB9C-E811-4B4A-1FE831A251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920768-BDC0-9270-CEA0-52231A314D87}"/>
              </a:ext>
            </a:extLst>
          </p:cNvPr>
          <p:cNvSpPr>
            <a:spLocks noGrp="1"/>
          </p:cNvSpPr>
          <p:nvPr>
            <p:ph type="sldNum" sz="quarter" idx="12"/>
          </p:nvPr>
        </p:nvSpPr>
        <p:spPr/>
        <p:txBody>
          <a:bodyPr/>
          <a:lstStyle>
            <a:lvl1pPr>
              <a:defRPr/>
            </a:lvl1pPr>
          </a:lstStyle>
          <a:p>
            <a:fld id="{41AA0CBC-ED3E-254D-867E-0C16865D0F98}" type="slidenum">
              <a:rPr lang="en-US" altLang="en-US"/>
              <a:pPr/>
              <a:t>‹#›</a:t>
            </a:fld>
            <a:endParaRPr lang="en-US" altLang="en-US"/>
          </a:p>
        </p:txBody>
      </p:sp>
    </p:spTree>
    <p:extLst>
      <p:ext uri="{BB962C8B-B14F-4D97-AF65-F5344CB8AC3E}">
        <p14:creationId xmlns:p14="http://schemas.microsoft.com/office/powerpoint/2010/main" val="1372888718"/>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682" name="Group 2">
            <a:extLst>
              <a:ext uri="{FF2B5EF4-FFF2-40B4-BE49-F238E27FC236}">
                <a16:creationId xmlns:a16="http://schemas.microsoft.com/office/drawing/2014/main" id="{D6F9374F-852E-0E8D-5D0B-E750A207E942}"/>
              </a:ext>
            </a:extLst>
          </p:cNvPr>
          <p:cNvGrpSpPr>
            <a:grpSpLocks/>
          </p:cNvGrpSpPr>
          <p:nvPr/>
        </p:nvGrpSpPr>
        <p:grpSpPr bwMode="auto">
          <a:xfrm>
            <a:off x="4716463" y="5345113"/>
            <a:ext cx="4427537" cy="1512887"/>
            <a:chOff x="2971" y="3367"/>
            <a:chExt cx="2789" cy="953"/>
          </a:xfrm>
        </p:grpSpPr>
        <p:sp>
          <p:nvSpPr>
            <p:cNvPr id="71683" name="Freeform 3">
              <a:extLst>
                <a:ext uri="{FF2B5EF4-FFF2-40B4-BE49-F238E27FC236}">
                  <a16:creationId xmlns:a16="http://schemas.microsoft.com/office/drawing/2014/main" id="{12373372-1024-9BFA-A974-2E7227BE7260}"/>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4" name="Freeform 4">
              <a:extLst>
                <a:ext uri="{FF2B5EF4-FFF2-40B4-BE49-F238E27FC236}">
                  <a16:creationId xmlns:a16="http://schemas.microsoft.com/office/drawing/2014/main" id="{E4B3E75E-C6F8-C8AD-DCC3-5250CA30451D}"/>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5" name="Freeform 5">
              <a:extLst>
                <a:ext uri="{FF2B5EF4-FFF2-40B4-BE49-F238E27FC236}">
                  <a16:creationId xmlns:a16="http://schemas.microsoft.com/office/drawing/2014/main" id="{83EF5749-6B22-FBC9-C348-C44E44DCEA70}"/>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6" name="Freeform 6">
              <a:extLst>
                <a:ext uri="{FF2B5EF4-FFF2-40B4-BE49-F238E27FC236}">
                  <a16:creationId xmlns:a16="http://schemas.microsoft.com/office/drawing/2014/main" id="{1573A695-C149-AF87-F8F8-8D22D126CA78}"/>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7" name="Freeform 7">
              <a:extLst>
                <a:ext uri="{FF2B5EF4-FFF2-40B4-BE49-F238E27FC236}">
                  <a16:creationId xmlns:a16="http://schemas.microsoft.com/office/drawing/2014/main" id="{9B929F9B-8499-B9DD-9BF5-CC275B7CCAC2}"/>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8" name="Freeform 8">
              <a:extLst>
                <a:ext uri="{FF2B5EF4-FFF2-40B4-BE49-F238E27FC236}">
                  <a16:creationId xmlns:a16="http://schemas.microsoft.com/office/drawing/2014/main" id="{5A71A7A9-7091-9136-887B-D18A43725550}"/>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89" name="Freeform 9">
              <a:extLst>
                <a:ext uri="{FF2B5EF4-FFF2-40B4-BE49-F238E27FC236}">
                  <a16:creationId xmlns:a16="http://schemas.microsoft.com/office/drawing/2014/main" id="{FF2C98A1-8DEE-9446-D0F5-A829E3938432}"/>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0" name="Freeform 10">
              <a:extLst>
                <a:ext uri="{FF2B5EF4-FFF2-40B4-BE49-F238E27FC236}">
                  <a16:creationId xmlns:a16="http://schemas.microsoft.com/office/drawing/2014/main" id="{29BBEDC7-E655-D860-8F40-2A77AF3F5058}"/>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1" name="Freeform 11">
              <a:extLst>
                <a:ext uri="{FF2B5EF4-FFF2-40B4-BE49-F238E27FC236}">
                  <a16:creationId xmlns:a16="http://schemas.microsoft.com/office/drawing/2014/main" id="{3A1B7A8C-8BF9-1BD4-D1CB-59F899DFB6FD}"/>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2" name="Freeform 12">
              <a:extLst>
                <a:ext uri="{FF2B5EF4-FFF2-40B4-BE49-F238E27FC236}">
                  <a16:creationId xmlns:a16="http://schemas.microsoft.com/office/drawing/2014/main" id="{8E41AABD-F204-78BF-3876-D5F2A60CF55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3" name="Freeform 13">
              <a:extLst>
                <a:ext uri="{FF2B5EF4-FFF2-40B4-BE49-F238E27FC236}">
                  <a16:creationId xmlns:a16="http://schemas.microsoft.com/office/drawing/2014/main" id="{8711FA7E-0949-4D83-4159-BEB128631FB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4" name="Freeform 14">
              <a:extLst>
                <a:ext uri="{FF2B5EF4-FFF2-40B4-BE49-F238E27FC236}">
                  <a16:creationId xmlns:a16="http://schemas.microsoft.com/office/drawing/2014/main" id="{60134465-A130-E689-7BDC-EFF95C8EB75E}"/>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5" name="Freeform 15">
              <a:extLst>
                <a:ext uri="{FF2B5EF4-FFF2-40B4-BE49-F238E27FC236}">
                  <a16:creationId xmlns:a16="http://schemas.microsoft.com/office/drawing/2014/main" id="{208937C0-A2A6-0422-645D-1601B9BECBEE}"/>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6" name="Freeform 16">
              <a:extLst>
                <a:ext uri="{FF2B5EF4-FFF2-40B4-BE49-F238E27FC236}">
                  <a16:creationId xmlns:a16="http://schemas.microsoft.com/office/drawing/2014/main" id="{81FF66D9-CB23-C02E-F951-0638F3CF8736}"/>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1697" name="Freeform 17">
              <a:extLst>
                <a:ext uri="{FF2B5EF4-FFF2-40B4-BE49-F238E27FC236}">
                  <a16:creationId xmlns:a16="http://schemas.microsoft.com/office/drawing/2014/main" id="{1A069130-4A2B-ADB3-0FE8-C6D42CAF5E46}"/>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71698" name="Rectangle 18">
            <a:extLst>
              <a:ext uri="{FF2B5EF4-FFF2-40B4-BE49-F238E27FC236}">
                <a16:creationId xmlns:a16="http://schemas.microsoft.com/office/drawing/2014/main" id="{2B12C6FF-74F7-B729-63D0-623076E01570}"/>
              </a:ext>
            </a:extLst>
          </p:cNvPr>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71699" name="Rectangle 19">
            <a:extLst>
              <a:ext uri="{FF2B5EF4-FFF2-40B4-BE49-F238E27FC236}">
                <a16:creationId xmlns:a16="http://schemas.microsoft.com/office/drawing/2014/main" id="{DD0456CA-41D2-C368-335F-7F04796E18BD}"/>
              </a:ext>
            </a:extLst>
          </p:cNvPr>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a:t>Click to edit Master subtitle style</a:t>
            </a:r>
          </a:p>
        </p:txBody>
      </p:sp>
      <p:sp>
        <p:nvSpPr>
          <p:cNvPr id="71700" name="Rectangle 20">
            <a:extLst>
              <a:ext uri="{FF2B5EF4-FFF2-40B4-BE49-F238E27FC236}">
                <a16:creationId xmlns:a16="http://schemas.microsoft.com/office/drawing/2014/main" id="{4DB32CF1-CD2C-4A4E-B02D-4E79FD24AC9C}"/>
              </a:ext>
            </a:extLst>
          </p:cNvPr>
          <p:cNvSpPr>
            <a:spLocks noGrp="1" noChangeArrowheads="1"/>
          </p:cNvSpPr>
          <p:nvPr>
            <p:ph type="dt" sz="quarter" idx="2"/>
          </p:nvPr>
        </p:nvSpPr>
        <p:spPr/>
        <p:txBody>
          <a:bodyPr/>
          <a:lstStyle>
            <a:lvl1pPr>
              <a:defRPr/>
            </a:lvl1pPr>
          </a:lstStyle>
          <a:p>
            <a:endParaRPr lang="en-US" altLang="en-US"/>
          </a:p>
        </p:txBody>
      </p:sp>
      <p:sp>
        <p:nvSpPr>
          <p:cNvPr id="71701" name="Rectangle 21">
            <a:extLst>
              <a:ext uri="{FF2B5EF4-FFF2-40B4-BE49-F238E27FC236}">
                <a16:creationId xmlns:a16="http://schemas.microsoft.com/office/drawing/2014/main" id="{5EB602E3-4463-A6D3-B60A-8F28CB42DDFC}"/>
              </a:ext>
            </a:extLst>
          </p:cNvPr>
          <p:cNvSpPr>
            <a:spLocks noGrp="1" noChangeArrowheads="1"/>
          </p:cNvSpPr>
          <p:nvPr>
            <p:ph type="ftr" sz="quarter" idx="3"/>
          </p:nvPr>
        </p:nvSpPr>
        <p:spPr/>
        <p:txBody>
          <a:bodyPr/>
          <a:lstStyle>
            <a:lvl1pPr>
              <a:defRPr/>
            </a:lvl1pPr>
          </a:lstStyle>
          <a:p>
            <a:endParaRPr lang="en-US" altLang="en-US"/>
          </a:p>
        </p:txBody>
      </p:sp>
      <p:sp>
        <p:nvSpPr>
          <p:cNvPr id="71702" name="Rectangle 22">
            <a:extLst>
              <a:ext uri="{FF2B5EF4-FFF2-40B4-BE49-F238E27FC236}">
                <a16:creationId xmlns:a16="http://schemas.microsoft.com/office/drawing/2014/main" id="{520FBCB6-819F-231F-4F9A-E3FB79BDDA94}"/>
              </a:ext>
            </a:extLst>
          </p:cNvPr>
          <p:cNvSpPr>
            <a:spLocks noGrp="1" noChangeArrowheads="1"/>
          </p:cNvSpPr>
          <p:nvPr>
            <p:ph type="sldNum" sz="quarter" idx="4"/>
          </p:nvPr>
        </p:nvSpPr>
        <p:spPr/>
        <p:txBody>
          <a:bodyPr/>
          <a:lstStyle>
            <a:lvl1pPr>
              <a:defRPr/>
            </a:lvl1pPr>
          </a:lstStyle>
          <a:p>
            <a:fld id="{0054BCFB-F5EF-814B-90F9-24CAC5AACC9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C61FF-6B0C-DA5E-3961-A7CE1072443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365F599-FE17-89F9-F86D-81840C0F45C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06FE92D-8EA4-B441-0B12-2F114D3F4E13}"/>
              </a:ext>
            </a:extLst>
          </p:cNvPr>
          <p:cNvSpPr>
            <a:spLocks noGrp="1"/>
          </p:cNvSpPr>
          <p:nvPr>
            <p:ph type="sldNum" sz="quarter" idx="12"/>
          </p:nvPr>
        </p:nvSpPr>
        <p:spPr/>
        <p:txBody>
          <a:bodyPr/>
          <a:lstStyle>
            <a:lvl1pPr>
              <a:defRPr/>
            </a:lvl1pPr>
          </a:lstStyle>
          <a:p>
            <a:fld id="{FE271737-7BB9-E843-9EB4-9E08B4C80B28}" type="slidenum">
              <a:rPr lang="en-US" altLang="en-US"/>
              <a:pPr/>
              <a:t>‹#›</a:t>
            </a:fld>
            <a:endParaRPr lang="en-US" altLang="en-US"/>
          </a:p>
        </p:txBody>
      </p:sp>
    </p:spTree>
    <p:extLst>
      <p:ext uri="{BB962C8B-B14F-4D97-AF65-F5344CB8AC3E}">
        <p14:creationId xmlns:p14="http://schemas.microsoft.com/office/powerpoint/2010/main" val="728476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54E3-1C92-7B4F-18E9-32DCDF433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378E5-2A74-3D1D-D047-13EADF231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5FE89-EFE5-C5B5-FD15-FD5E99DCF6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FEB768-4FE1-1DCE-9355-68D65792D9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0A68F0-8701-8273-2433-02A3248A510B}"/>
              </a:ext>
            </a:extLst>
          </p:cNvPr>
          <p:cNvSpPr>
            <a:spLocks noGrp="1"/>
          </p:cNvSpPr>
          <p:nvPr>
            <p:ph type="sldNum" sz="quarter" idx="12"/>
          </p:nvPr>
        </p:nvSpPr>
        <p:spPr/>
        <p:txBody>
          <a:bodyPr/>
          <a:lstStyle>
            <a:lvl1pPr>
              <a:defRPr/>
            </a:lvl1pPr>
          </a:lstStyle>
          <a:p>
            <a:fld id="{30CA7983-DE27-3B4E-9B94-714A3925E0D8}" type="slidenum">
              <a:rPr lang="en-US" altLang="en-US"/>
              <a:pPr/>
              <a:t>‹#›</a:t>
            </a:fld>
            <a:endParaRPr lang="en-US" altLang="en-US"/>
          </a:p>
        </p:txBody>
      </p:sp>
    </p:spTree>
    <p:extLst>
      <p:ext uri="{BB962C8B-B14F-4D97-AF65-F5344CB8AC3E}">
        <p14:creationId xmlns:p14="http://schemas.microsoft.com/office/powerpoint/2010/main" val="3989026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9C99-15E7-0033-0BB3-677946EC58E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ACDA5A-1B5A-4999-8829-685394A0C35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38AF6B-699B-3544-BF77-B79F3EB37EC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B4FA01-9644-62B1-94A2-B31C91F28B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50F386-0EA5-8306-9E1F-E9FD08AF7EA1}"/>
              </a:ext>
            </a:extLst>
          </p:cNvPr>
          <p:cNvSpPr>
            <a:spLocks noGrp="1"/>
          </p:cNvSpPr>
          <p:nvPr>
            <p:ph type="sldNum" sz="quarter" idx="12"/>
          </p:nvPr>
        </p:nvSpPr>
        <p:spPr/>
        <p:txBody>
          <a:bodyPr/>
          <a:lstStyle>
            <a:lvl1pPr>
              <a:defRPr/>
            </a:lvl1pPr>
          </a:lstStyle>
          <a:p>
            <a:fld id="{B88DB2C8-CADC-BD42-A2A7-A080AFA84185}" type="slidenum">
              <a:rPr lang="en-US" altLang="en-US"/>
              <a:pPr/>
              <a:t>‹#›</a:t>
            </a:fld>
            <a:endParaRPr lang="en-US" altLang="en-US"/>
          </a:p>
        </p:txBody>
      </p:sp>
    </p:spTree>
    <p:extLst>
      <p:ext uri="{BB962C8B-B14F-4D97-AF65-F5344CB8AC3E}">
        <p14:creationId xmlns:p14="http://schemas.microsoft.com/office/powerpoint/2010/main" val="1401955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C75E-6A6A-7637-78AB-7F69E0C5C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F7922-FA42-76BD-416C-36EE06490CE4}"/>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C4C0D-8672-D104-D27D-627EEAAE9CE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BBF91-A76B-08DC-2AE0-A239CBA113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996396-6DCF-BFB7-506A-E4FFA3081A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95FAF2D-6CF7-D616-0FCE-5A89C1B9B0A1}"/>
              </a:ext>
            </a:extLst>
          </p:cNvPr>
          <p:cNvSpPr>
            <a:spLocks noGrp="1"/>
          </p:cNvSpPr>
          <p:nvPr>
            <p:ph type="sldNum" sz="quarter" idx="12"/>
          </p:nvPr>
        </p:nvSpPr>
        <p:spPr/>
        <p:txBody>
          <a:bodyPr/>
          <a:lstStyle>
            <a:lvl1pPr>
              <a:defRPr/>
            </a:lvl1pPr>
          </a:lstStyle>
          <a:p>
            <a:fld id="{55CFD50B-EB0D-C74B-85A9-9C0BDAB40176}" type="slidenum">
              <a:rPr lang="en-US" altLang="en-US"/>
              <a:pPr/>
              <a:t>‹#›</a:t>
            </a:fld>
            <a:endParaRPr lang="en-US" altLang="en-US"/>
          </a:p>
        </p:txBody>
      </p:sp>
    </p:spTree>
    <p:extLst>
      <p:ext uri="{BB962C8B-B14F-4D97-AF65-F5344CB8AC3E}">
        <p14:creationId xmlns:p14="http://schemas.microsoft.com/office/powerpoint/2010/main" val="3294226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62FE-38F5-118F-37B1-9E255BB830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AF1849-E1E5-0EC4-8200-C8AA7E08717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269D9-A17C-E640-B6E9-B7D5B2E4951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DDE68-7788-24EF-E60C-420A2CE04EA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8FAA3-3C16-CC30-3B06-2DB0F39FD7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8400F-CF14-63D9-E1A6-4FBC9FA4488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4B4431A-0C73-FC6C-A6D0-FE2BDCDC62B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418E43B-9FAE-54A9-01EC-930B7FD38343}"/>
              </a:ext>
            </a:extLst>
          </p:cNvPr>
          <p:cNvSpPr>
            <a:spLocks noGrp="1"/>
          </p:cNvSpPr>
          <p:nvPr>
            <p:ph type="sldNum" sz="quarter" idx="12"/>
          </p:nvPr>
        </p:nvSpPr>
        <p:spPr/>
        <p:txBody>
          <a:bodyPr/>
          <a:lstStyle>
            <a:lvl1pPr>
              <a:defRPr/>
            </a:lvl1pPr>
          </a:lstStyle>
          <a:p>
            <a:fld id="{924A1C14-5546-C447-A29A-CE924525732F}" type="slidenum">
              <a:rPr lang="en-US" altLang="en-US"/>
              <a:pPr/>
              <a:t>‹#›</a:t>
            </a:fld>
            <a:endParaRPr lang="en-US" altLang="en-US"/>
          </a:p>
        </p:txBody>
      </p:sp>
    </p:spTree>
    <p:extLst>
      <p:ext uri="{BB962C8B-B14F-4D97-AF65-F5344CB8AC3E}">
        <p14:creationId xmlns:p14="http://schemas.microsoft.com/office/powerpoint/2010/main" val="1414537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DD5E-F743-3EED-9271-DA80392CE7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5B4E42-2021-ED14-AD96-30C78A93501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AFB0922-D3CB-4115-242A-95EAB909056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741CF23-1560-9369-570F-2A8948249014}"/>
              </a:ext>
            </a:extLst>
          </p:cNvPr>
          <p:cNvSpPr>
            <a:spLocks noGrp="1"/>
          </p:cNvSpPr>
          <p:nvPr>
            <p:ph type="sldNum" sz="quarter" idx="12"/>
          </p:nvPr>
        </p:nvSpPr>
        <p:spPr/>
        <p:txBody>
          <a:bodyPr/>
          <a:lstStyle>
            <a:lvl1pPr>
              <a:defRPr/>
            </a:lvl1pPr>
          </a:lstStyle>
          <a:p>
            <a:fld id="{A05FF219-3899-BD47-B8D8-2AE9A84397B3}" type="slidenum">
              <a:rPr lang="en-US" altLang="en-US"/>
              <a:pPr/>
              <a:t>‹#›</a:t>
            </a:fld>
            <a:endParaRPr lang="en-US" altLang="en-US"/>
          </a:p>
        </p:txBody>
      </p:sp>
    </p:spTree>
    <p:extLst>
      <p:ext uri="{BB962C8B-B14F-4D97-AF65-F5344CB8AC3E}">
        <p14:creationId xmlns:p14="http://schemas.microsoft.com/office/powerpoint/2010/main" val="2771892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3F71C-B755-69D2-53EE-5D963D76A2D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F7D2F49-4051-56CC-E628-E3374404507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090762A-DB7D-BDB0-9E85-0596F7A0ED20}"/>
              </a:ext>
            </a:extLst>
          </p:cNvPr>
          <p:cNvSpPr>
            <a:spLocks noGrp="1"/>
          </p:cNvSpPr>
          <p:nvPr>
            <p:ph type="sldNum" sz="quarter" idx="12"/>
          </p:nvPr>
        </p:nvSpPr>
        <p:spPr/>
        <p:txBody>
          <a:bodyPr/>
          <a:lstStyle>
            <a:lvl1pPr>
              <a:defRPr/>
            </a:lvl1pPr>
          </a:lstStyle>
          <a:p>
            <a:fld id="{4EF523DB-DB88-4A4D-A740-189D321B3497}" type="slidenum">
              <a:rPr lang="en-US" altLang="en-US"/>
              <a:pPr/>
              <a:t>‹#›</a:t>
            </a:fld>
            <a:endParaRPr lang="en-US" altLang="en-US"/>
          </a:p>
        </p:txBody>
      </p:sp>
    </p:spTree>
    <p:extLst>
      <p:ext uri="{BB962C8B-B14F-4D97-AF65-F5344CB8AC3E}">
        <p14:creationId xmlns:p14="http://schemas.microsoft.com/office/powerpoint/2010/main" val="1284451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9338-28EE-1F5A-246E-CB7F2D753E5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78EEB-8189-731F-4E50-2178E0F622A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84DA62-DB2B-9A82-E74C-1A9A7D5175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91DF2-99F2-25A9-80FA-7DDF30E7A1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5325F74-1119-0372-188C-6601DFCBF6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592A31-3957-9440-D023-2FA31EB0AFC2}"/>
              </a:ext>
            </a:extLst>
          </p:cNvPr>
          <p:cNvSpPr>
            <a:spLocks noGrp="1"/>
          </p:cNvSpPr>
          <p:nvPr>
            <p:ph type="sldNum" sz="quarter" idx="12"/>
          </p:nvPr>
        </p:nvSpPr>
        <p:spPr/>
        <p:txBody>
          <a:bodyPr/>
          <a:lstStyle>
            <a:lvl1pPr>
              <a:defRPr/>
            </a:lvl1pPr>
          </a:lstStyle>
          <a:p>
            <a:fld id="{08D65321-418C-664F-A717-B3FF2B1A9923}" type="slidenum">
              <a:rPr lang="en-US" altLang="en-US"/>
              <a:pPr/>
              <a:t>‹#›</a:t>
            </a:fld>
            <a:endParaRPr lang="en-US" altLang="en-US"/>
          </a:p>
        </p:txBody>
      </p:sp>
    </p:spTree>
    <p:extLst>
      <p:ext uri="{BB962C8B-B14F-4D97-AF65-F5344CB8AC3E}">
        <p14:creationId xmlns:p14="http://schemas.microsoft.com/office/powerpoint/2010/main" val="1180142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D668-C4C5-D9CD-F55B-950CFF89BD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319B72-020F-7B88-0595-94F001C9166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51D8C-C109-E7FA-56D4-162C887B08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CE8AB-95FA-9AE7-6EDC-2518FE50B2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C5897C-26A5-271E-45D0-9D8960D235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C47438-11FD-1463-2537-13F95E56946B}"/>
              </a:ext>
            </a:extLst>
          </p:cNvPr>
          <p:cNvSpPr>
            <a:spLocks noGrp="1"/>
          </p:cNvSpPr>
          <p:nvPr>
            <p:ph type="sldNum" sz="quarter" idx="12"/>
          </p:nvPr>
        </p:nvSpPr>
        <p:spPr/>
        <p:txBody>
          <a:bodyPr/>
          <a:lstStyle>
            <a:lvl1pPr>
              <a:defRPr/>
            </a:lvl1pPr>
          </a:lstStyle>
          <a:p>
            <a:fld id="{969D2BDF-0B94-FC45-9D68-086A53130EBE}" type="slidenum">
              <a:rPr lang="en-US" altLang="en-US"/>
              <a:pPr/>
              <a:t>‹#›</a:t>
            </a:fld>
            <a:endParaRPr lang="en-US" altLang="en-US"/>
          </a:p>
        </p:txBody>
      </p:sp>
    </p:spTree>
    <p:extLst>
      <p:ext uri="{BB962C8B-B14F-4D97-AF65-F5344CB8AC3E}">
        <p14:creationId xmlns:p14="http://schemas.microsoft.com/office/powerpoint/2010/main" val="29939395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6EDD-7225-B691-3CD0-C8D741D5C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08D6E-B9AE-9171-EB3A-4323B2D3D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A841D-C210-FC25-FD51-8EB3C14546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32230C-9B76-EA66-0BAB-C387B34DBB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060459-53A6-77D4-C8CD-F411DE541A7D}"/>
              </a:ext>
            </a:extLst>
          </p:cNvPr>
          <p:cNvSpPr>
            <a:spLocks noGrp="1"/>
          </p:cNvSpPr>
          <p:nvPr>
            <p:ph type="sldNum" sz="quarter" idx="12"/>
          </p:nvPr>
        </p:nvSpPr>
        <p:spPr/>
        <p:txBody>
          <a:bodyPr/>
          <a:lstStyle>
            <a:lvl1pPr>
              <a:defRPr/>
            </a:lvl1pPr>
          </a:lstStyle>
          <a:p>
            <a:fld id="{90B3B1AE-C155-D748-A48A-8B7EFB867290}" type="slidenum">
              <a:rPr lang="en-US" altLang="en-US"/>
              <a:pPr/>
              <a:t>‹#›</a:t>
            </a:fld>
            <a:endParaRPr lang="en-US" altLang="en-US"/>
          </a:p>
        </p:txBody>
      </p:sp>
    </p:spTree>
    <p:extLst>
      <p:ext uri="{BB962C8B-B14F-4D97-AF65-F5344CB8AC3E}">
        <p14:creationId xmlns:p14="http://schemas.microsoft.com/office/powerpoint/2010/main" val="730526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B389A-4400-FE95-F097-3281D587F61F}"/>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1F78E6-0837-2311-6014-FDD69BE48D98}"/>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89F56-8050-868A-4413-709B826E63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BFE971-017D-D726-EFF6-59F7C8ED51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0376574-A508-811C-D4C3-3070C58C628C}"/>
              </a:ext>
            </a:extLst>
          </p:cNvPr>
          <p:cNvSpPr>
            <a:spLocks noGrp="1"/>
          </p:cNvSpPr>
          <p:nvPr>
            <p:ph type="sldNum" sz="quarter" idx="12"/>
          </p:nvPr>
        </p:nvSpPr>
        <p:spPr/>
        <p:txBody>
          <a:bodyPr/>
          <a:lstStyle>
            <a:lvl1pPr>
              <a:defRPr/>
            </a:lvl1pPr>
          </a:lstStyle>
          <a:p>
            <a:fld id="{612FDDD0-370C-AD42-AD61-50EB442F6655}" type="slidenum">
              <a:rPr lang="en-US" altLang="en-US"/>
              <a:pPr/>
              <a:t>‹#›</a:t>
            </a:fld>
            <a:endParaRPr lang="en-US" altLang="en-US"/>
          </a:p>
        </p:txBody>
      </p:sp>
    </p:spTree>
    <p:extLst>
      <p:ext uri="{BB962C8B-B14F-4D97-AF65-F5344CB8AC3E}">
        <p14:creationId xmlns:p14="http://schemas.microsoft.com/office/powerpoint/2010/main" val="113109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4BC5-815D-96E7-96B2-449DBD6910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24B39-B017-6B8C-C181-28136CA741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0A46A-84FC-FD5B-C70A-71E1A5028F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C793D-1683-AF44-5701-8CC707702DA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FA54C9-E693-1F3A-D203-8EB1CCAA600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EF22EC-A8A8-868E-E167-1D288CB1FECA}"/>
              </a:ext>
            </a:extLst>
          </p:cNvPr>
          <p:cNvSpPr>
            <a:spLocks noGrp="1"/>
          </p:cNvSpPr>
          <p:nvPr>
            <p:ph type="sldNum" sz="quarter" idx="12"/>
          </p:nvPr>
        </p:nvSpPr>
        <p:spPr/>
        <p:txBody>
          <a:bodyPr/>
          <a:lstStyle>
            <a:lvl1pPr>
              <a:defRPr/>
            </a:lvl1pPr>
          </a:lstStyle>
          <a:p>
            <a:fld id="{3B7A7D08-ADE1-D547-9AE3-C4CA09E7EC12}" type="slidenum">
              <a:rPr lang="en-US" altLang="en-US"/>
              <a:pPr/>
              <a:t>‹#›</a:t>
            </a:fld>
            <a:endParaRPr lang="en-US" altLang="en-US"/>
          </a:p>
        </p:txBody>
      </p:sp>
    </p:spTree>
    <p:extLst>
      <p:ext uri="{BB962C8B-B14F-4D97-AF65-F5344CB8AC3E}">
        <p14:creationId xmlns:p14="http://schemas.microsoft.com/office/powerpoint/2010/main" val="40747940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8066" name="Group 2">
            <a:extLst>
              <a:ext uri="{FF2B5EF4-FFF2-40B4-BE49-F238E27FC236}">
                <a16:creationId xmlns:a16="http://schemas.microsoft.com/office/drawing/2014/main" id="{6CB83A29-8835-F211-1B85-D9843DC21248}"/>
              </a:ext>
            </a:extLst>
          </p:cNvPr>
          <p:cNvGrpSpPr>
            <a:grpSpLocks/>
          </p:cNvGrpSpPr>
          <p:nvPr/>
        </p:nvGrpSpPr>
        <p:grpSpPr bwMode="auto">
          <a:xfrm>
            <a:off x="0" y="0"/>
            <a:ext cx="9144000" cy="6934200"/>
            <a:chOff x="0" y="0"/>
            <a:chExt cx="5760" cy="4368"/>
          </a:xfrm>
        </p:grpSpPr>
        <p:sp>
          <p:nvSpPr>
            <p:cNvPr id="88067" name="Freeform 3">
              <a:extLst>
                <a:ext uri="{FF2B5EF4-FFF2-40B4-BE49-F238E27FC236}">
                  <a16:creationId xmlns:a16="http://schemas.microsoft.com/office/drawing/2014/main" id="{18AE4F60-BDE2-15BB-BA28-28A2FAFC649F}"/>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8" name="Freeform 4">
              <a:extLst>
                <a:ext uri="{FF2B5EF4-FFF2-40B4-BE49-F238E27FC236}">
                  <a16:creationId xmlns:a16="http://schemas.microsoft.com/office/drawing/2014/main" id="{72870D4A-2AD7-FC84-9FE0-7A54D8EB26D1}"/>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9" name="Freeform 5">
              <a:extLst>
                <a:ext uri="{FF2B5EF4-FFF2-40B4-BE49-F238E27FC236}">
                  <a16:creationId xmlns:a16="http://schemas.microsoft.com/office/drawing/2014/main" id="{2FC6BC63-20EF-819E-0B03-EB63AC427338}"/>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0" name="Freeform 6">
              <a:extLst>
                <a:ext uri="{FF2B5EF4-FFF2-40B4-BE49-F238E27FC236}">
                  <a16:creationId xmlns:a16="http://schemas.microsoft.com/office/drawing/2014/main" id="{B374AB2A-F3BA-B1C9-E765-4FEC882A49E7}"/>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1" name="Freeform 7">
              <a:extLst>
                <a:ext uri="{FF2B5EF4-FFF2-40B4-BE49-F238E27FC236}">
                  <a16:creationId xmlns:a16="http://schemas.microsoft.com/office/drawing/2014/main" id="{2E508A7C-2084-7ADB-9652-1D2A04AA7231}"/>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2" name="Freeform 8">
              <a:extLst>
                <a:ext uri="{FF2B5EF4-FFF2-40B4-BE49-F238E27FC236}">
                  <a16:creationId xmlns:a16="http://schemas.microsoft.com/office/drawing/2014/main" id="{45A7D9A9-D418-0B81-BD2F-C36E40325B70}"/>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3" name="Freeform 9">
              <a:extLst>
                <a:ext uri="{FF2B5EF4-FFF2-40B4-BE49-F238E27FC236}">
                  <a16:creationId xmlns:a16="http://schemas.microsoft.com/office/drawing/2014/main" id="{01CB3896-83F5-87CE-1894-A20B4890DF65}"/>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4" name="Freeform 10">
              <a:extLst>
                <a:ext uri="{FF2B5EF4-FFF2-40B4-BE49-F238E27FC236}">
                  <a16:creationId xmlns:a16="http://schemas.microsoft.com/office/drawing/2014/main" id="{D99274C2-FE30-F97E-D0E0-D95FE113486C}"/>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5" name="Freeform 11">
              <a:extLst>
                <a:ext uri="{FF2B5EF4-FFF2-40B4-BE49-F238E27FC236}">
                  <a16:creationId xmlns:a16="http://schemas.microsoft.com/office/drawing/2014/main" id="{FFAA1D6C-793F-6F21-AAD9-455EAB356916}"/>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6" name="Rectangle 12">
              <a:extLst>
                <a:ext uri="{FF2B5EF4-FFF2-40B4-BE49-F238E27FC236}">
                  <a16:creationId xmlns:a16="http://schemas.microsoft.com/office/drawing/2014/main" id="{076D8C77-A5E8-E48A-5C51-2CDD41EF70F1}"/>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077" name="Rectangle 13">
              <a:extLst>
                <a:ext uri="{FF2B5EF4-FFF2-40B4-BE49-F238E27FC236}">
                  <a16:creationId xmlns:a16="http://schemas.microsoft.com/office/drawing/2014/main" id="{1F480AD7-0E48-C414-39D8-3BAF6226B4A5}"/>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078" name="Freeform 14">
              <a:extLst>
                <a:ext uri="{FF2B5EF4-FFF2-40B4-BE49-F238E27FC236}">
                  <a16:creationId xmlns:a16="http://schemas.microsoft.com/office/drawing/2014/main" id="{F598951C-B398-C103-6984-08B8BFFF53BC}"/>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9" name="Freeform 15">
              <a:extLst>
                <a:ext uri="{FF2B5EF4-FFF2-40B4-BE49-F238E27FC236}">
                  <a16:creationId xmlns:a16="http://schemas.microsoft.com/office/drawing/2014/main" id="{ED603EA8-8E17-8AC0-A5FD-8D3ADF9A9681}"/>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0" name="Freeform 16">
              <a:extLst>
                <a:ext uri="{FF2B5EF4-FFF2-40B4-BE49-F238E27FC236}">
                  <a16:creationId xmlns:a16="http://schemas.microsoft.com/office/drawing/2014/main" id="{813F7134-4855-854D-16F6-85EA04D25B94}"/>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1" name="Freeform 17">
              <a:extLst>
                <a:ext uri="{FF2B5EF4-FFF2-40B4-BE49-F238E27FC236}">
                  <a16:creationId xmlns:a16="http://schemas.microsoft.com/office/drawing/2014/main" id="{8FB80EBA-85C5-6CC2-8B97-34072A4F39F6}"/>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2" name="Freeform 18">
              <a:extLst>
                <a:ext uri="{FF2B5EF4-FFF2-40B4-BE49-F238E27FC236}">
                  <a16:creationId xmlns:a16="http://schemas.microsoft.com/office/drawing/2014/main" id="{211A48B1-44D8-B990-DD5A-4E9FF2E4236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3" name="Freeform 19">
              <a:extLst>
                <a:ext uri="{FF2B5EF4-FFF2-40B4-BE49-F238E27FC236}">
                  <a16:creationId xmlns:a16="http://schemas.microsoft.com/office/drawing/2014/main" id="{424F50A8-0A55-E27C-C810-009DA5FA06EC}"/>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4" name="Freeform 20">
              <a:extLst>
                <a:ext uri="{FF2B5EF4-FFF2-40B4-BE49-F238E27FC236}">
                  <a16:creationId xmlns:a16="http://schemas.microsoft.com/office/drawing/2014/main" id="{83E6ABC3-6808-C2D4-6E29-FC44C8363262}"/>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8085" name="Rectangle 21">
            <a:extLst>
              <a:ext uri="{FF2B5EF4-FFF2-40B4-BE49-F238E27FC236}">
                <a16:creationId xmlns:a16="http://schemas.microsoft.com/office/drawing/2014/main" id="{EC213142-D03E-67D5-5DA1-9E27910F87E5}"/>
              </a:ext>
            </a:extLst>
          </p:cNvPr>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a:t>Click to edit Master title style</a:t>
            </a:r>
          </a:p>
        </p:txBody>
      </p:sp>
      <p:sp>
        <p:nvSpPr>
          <p:cNvPr id="88086" name="Rectangle 22">
            <a:extLst>
              <a:ext uri="{FF2B5EF4-FFF2-40B4-BE49-F238E27FC236}">
                <a16:creationId xmlns:a16="http://schemas.microsoft.com/office/drawing/2014/main" id="{8088E9FF-5600-D6FB-CEFC-45F98440646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88087" name="Rectangle 23">
            <a:extLst>
              <a:ext uri="{FF2B5EF4-FFF2-40B4-BE49-F238E27FC236}">
                <a16:creationId xmlns:a16="http://schemas.microsoft.com/office/drawing/2014/main" id="{73D49D3E-AE40-90BE-7D1F-D9A25950AB5A}"/>
              </a:ext>
            </a:extLst>
          </p:cNvPr>
          <p:cNvSpPr>
            <a:spLocks noGrp="1" noChangeArrowheads="1"/>
          </p:cNvSpPr>
          <p:nvPr>
            <p:ph type="dt" sz="quarter" idx="2"/>
          </p:nvPr>
        </p:nvSpPr>
        <p:spPr/>
        <p:txBody>
          <a:bodyPr/>
          <a:lstStyle>
            <a:lvl1pPr>
              <a:defRPr/>
            </a:lvl1pPr>
          </a:lstStyle>
          <a:p>
            <a:endParaRPr lang="en-US" altLang="en-US"/>
          </a:p>
        </p:txBody>
      </p:sp>
      <p:sp>
        <p:nvSpPr>
          <p:cNvPr id="88088" name="Rectangle 24">
            <a:extLst>
              <a:ext uri="{FF2B5EF4-FFF2-40B4-BE49-F238E27FC236}">
                <a16:creationId xmlns:a16="http://schemas.microsoft.com/office/drawing/2014/main" id="{09C4FED5-136A-976B-F1CF-086E62F125D4}"/>
              </a:ext>
            </a:extLst>
          </p:cNvPr>
          <p:cNvSpPr>
            <a:spLocks noGrp="1" noChangeArrowheads="1"/>
          </p:cNvSpPr>
          <p:nvPr>
            <p:ph type="ftr" sz="quarter" idx="3"/>
          </p:nvPr>
        </p:nvSpPr>
        <p:spPr/>
        <p:txBody>
          <a:bodyPr/>
          <a:lstStyle>
            <a:lvl1pPr>
              <a:defRPr/>
            </a:lvl1pPr>
          </a:lstStyle>
          <a:p>
            <a:endParaRPr lang="en-US" altLang="en-US"/>
          </a:p>
        </p:txBody>
      </p:sp>
      <p:sp>
        <p:nvSpPr>
          <p:cNvPr id="88089" name="Rectangle 25">
            <a:extLst>
              <a:ext uri="{FF2B5EF4-FFF2-40B4-BE49-F238E27FC236}">
                <a16:creationId xmlns:a16="http://schemas.microsoft.com/office/drawing/2014/main" id="{4C7C5CAB-21DD-53BE-2C2E-050680771776}"/>
              </a:ext>
            </a:extLst>
          </p:cNvPr>
          <p:cNvSpPr>
            <a:spLocks noGrp="1" noChangeArrowheads="1"/>
          </p:cNvSpPr>
          <p:nvPr>
            <p:ph type="sldNum" sz="quarter" idx="4"/>
          </p:nvPr>
        </p:nvSpPr>
        <p:spPr/>
        <p:txBody>
          <a:bodyPr/>
          <a:lstStyle>
            <a:lvl1pPr>
              <a:defRPr/>
            </a:lvl1pPr>
          </a:lstStyle>
          <a:p>
            <a:fld id="{22688A1B-EEE7-3043-906D-E57C0DEBB051}"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8086">
                                            <p:txEl>
                                              <p:pRg st="0" end="0"/>
                                            </p:txEl>
                                          </p:spTgt>
                                        </p:tgtEl>
                                        <p:attrNameLst>
                                          <p:attrName>style.visibility</p:attrName>
                                        </p:attrNameLst>
                                      </p:cBhvr>
                                      <p:to>
                                        <p:strVal val="visible"/>
                                      </p:to>
                                    </p:set>
                                    <p:animEffect transition="in" filter="fade">
                                      <p:cBhvr>
                                        <p:cTn id="7" dur="1000"/>
                                        <p:tgtEl>
                                          <p:spTgt spid="88086">
                                            <p:txEl>
                                              <p:pRg st="0" end="0"/>
                                            </p:txEl>
                                          </p:spTgt>
                                        </p:tgtEl>
                                      </p:cBhvr>
                                    </p:animEffect>
                                    <p:anim calcmode="lin" valueType="num">
                                      <p:cBhvr>
                                        <p:cTn id="8" dur="1000" fill="hold"/>
                                        <p:tgtEl>
                                          <p:spTgt spid="880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6" grpId="0" bui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DC86-EFBB-F40C-DF19-FEEEF24AB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CA551-98B9-575A-13B9-28D16D53C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823A7-DD51-D2D9-5D14-53A708CBC6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FAA27F-E3D0-E85D-264E-4234DC983A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16769F-6B48-1C09-F32E-A97D8D2C678E}"/>
              </a:ext>
            </a:extLst>
          </p:cNvPr>
          <p:cNvSpPr>
            <a:spLocks noGrp="1"/>
          </p:cNvSpPr>
          <p:nvPr>
            <p:ph type="sldNum" sz="quarter" idx="12"/>
          </p:nvPr>
        </p:nvSpPr>
        <p:spPr/>
        <p:txBody>
          <a:bodyPr/>
          <a:lstStyle>
            <a:lvl1pPr>
              <a:defRPr/>
            </a:lvl1pPr>
          </a:lstStyle>
          <a:p>
            <a:fld id="{6545B0A4-6CF3-C049-AA00-452611FACE24}" type="slidenum">
              <a:rPr lang="en-US" altLang="en-US"/>
              <a:pPr/>
              <a:t>‹#›</a:t>
            </a:fld>
            <a:endParaRPr lang="en-US" altLang="en-US"/>
          </a:p>
        </p:txBody>
      </p:sp>
    </p:spTree>
    <p:extLst>
      <p:ext uri="{BB962C8B-B14F-4D97-AF65-F5344CB8AC3E}">
        <p14:creationId xmlns:p14="http://schemas.microsoft.com/office/powerpoint/2010/main" val="4020574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AD05-5D71-F889-7D12-20AD9F2E1C4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F5345-4408-CDF8-4661-C59969BB58B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DC54DEA-4147-B3ED-FD49-2CCDD03AEE1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BBEE0F-BF91-EAE5-B1CF-4340B0D789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C70D58-BCBC-55C6-DA04-F66959874057}"/>
              </a:ext>
            </a:extLst>
          </p:cNvPr>
          <p:cNvSpPr>
            <a:spLocks noGrp="1"/>
          </p:cNvSpPr>
          <p:nvPr>
            <p:ph type="sldNum" sz="quarter" idx="12"/>
          </p:nvPr>
        </p:nvSpPr>
        <p:spPr/>
        <p:txBody>
          <a:bodyPr/>
          <a:lstStyle>
            <a:lvl1pPr>
              <a:defRPr/>
            </a:lvl1pPr>
          </a:lstStyle>
          <a:p>
            <a:fld id="{DC665FD2-5872-8446-8B40-8C1523F9C29A}" type="slidenum">
              <a:rPr lang="en-US" altLang="en-US"/>
              <a:pPr/>
              <a:t>‹#›</a:t>
            </a:fld>
            <a:endParaRPr lang="en-US" altLang="en-US"/>
          </a:p>
        </p:txBody>
      </p:sp>
    </p:spTree>
    <p:extLst>
      <p:ext uri="{BB962C8B-B14F-4D97-AF65-F5344CB8AC3E}">
        <p14:creationId xmlns:p14="http://schemas.microsoft.com/office/powerpoint/2010/main" val="919306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5247-1FD9-2EC6-6553-961886C53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F67BB-6CFF-3420-7D7F-ECA737D26147}"/>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A828F3-BC02-3093-FCB4-8ADCB609414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40AFD-44E4-0C37-7294-B364992E9AD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B93A02-94C6-389D-7697-A570B5B656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C10929F-9FD5-F348-1B44-508FE9E25B2C}"/>
              </a:ext>
            </a:extLst>
          </p:cNvPr>
          <p:cNvSpPr>
            <a:spLocks noGrp="1"/>
          </p:cNvSpPr>
          <p:nvPr>
            <p:ph type="sldNum" sz="quarter" idx="12"/>
          </p:nvPr>
        </p:nvSpPr>
        <p:spPr/>
        <p:txBody>
          <a:bodyPr/>
          <a:lstStyle>
            <a:lvl1pPr>
              <a:defRPr/>
            </a:lvl1pPr>
          </a:lstStyle>
          <a:p>
            <a:fld id="{E0B18148-8B90-444F-A71B-17EE155E8147}" type="slidenum">
              <a:rPr lang="en-US" altLang="en-US"/>
              <a:pPr/>
              <a:t>‹#›</a:t>
            </a:fld>
            <a:endParaRPr lang="en-US" altLang="en-US"/>
          </a:p>
        </p:txBody>
      </p:sp>
    </p:spTree>
    <p:extLst>
      <p:ext uri="{BB962C8B-B14F-4D97-AF65-F5344CB8AC3E}">
        <p14:creationId xmlns:p14="http://schemas.microsoft.com/office/powerpoint/2010/main" val="2642187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52F4-AE75-FE40-2DCD-91E45A29637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5F454-6574-43B2-9BBC-C14A75E0F7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3CF7D-8C70-2247-88DE-11C92C0A215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4A27D-605F-A2FE-B526-5669496A5C2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126146-953F-88F5-CF84-64E636D5E4A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48F95-426E-A524-3308-C61C327BAF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0D633B4-C920-E2E6-87D7-CD784AAF4E4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BE3132F-00D9-02D0-D1D9-739B04160FB6}"/>
              </a:ext>
            </a:extLst>
          </p:cNvPr>
          <p:cNvSpPr>
            <a:spLocks noGrp="1"/>
          </p:cNvSpPr>
          <p:nvPr>
            <p:ph type="sldNum" sz="quarter" idx="12"/>
          </p:nvPr>
        </p:nvSpPr>
        <p:spPr/>
        <p:txBody>
          <a:bodyPr/>
          <a:lstStyle>
            <a:lvl1pPr>
              <a:defRPr/>
            </a:lvl1pPr>
          </a:lstStyle>
          <a:p>
            <a:fld id="{DD4A4821-4DF8-F541-9BB9-4BF3D0BEA92D}" type="slidenum">
              <a:rPr lang="en-US" altLang="en-US"/>
              <a:pPr/>
              <a:t>‹#›</a:t>
            </a:fld>
            <a:endParaRPr lang="en-US" altLang="en-US"/>
          </a:p>
        </p:txBody>
      </p:sp>
    </p:spTree>
    <p:extLst>
      <p:ext uri="{BB962C8B-B14F-4D97-AF65-F5344CB8AC3E}">
        <p14:creationId xmlns:p14="http://schemas.microsoft.com/office/powerpoint/2010/main" val="1344621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A51D-867D-C746-280E-D04C43798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C62349-9825-8590-FA44-81B6FCC99C0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7975E99-62AC-4D58-50A7-1AFB16479B5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AF5C0AD-0DBA-93E1-9966-F4AAF2FC73A7}"/>
              </a:ext>
            </a:extLst>
          </p:cNvPr>
          <p:cNvSpPr>
            <a:spLocks noGrp="1"/>
          </p:cNvSpPr>
          <p:nvPr>
            <p:ph type="sldNum" sz="quarter" idx="12"/>
          </p:nvPr>
        </p:nvSpPr>
        <p:spPr/>
        <p:txBody>
          <a:bodyPr/>
          <a:lstStyle>
            <a:lvl1pPr>
              <a:defRPr/>
            </a:lvl1pPr>
          </a:lstStyle>
          <a:p>
            <a:fld id="{CA8349FA-2747-9F4F-A093-078A5BEC8E26}" type="slidenum">
              <a:rPr lang="en-US" altLang="en-US"/>
              <a:pPr/>
              <a:t>‹#›</a:t>
            </a:fld>
            <a:endParaRPr lang="en-US" altLang="en-US"/>
          </a:p>
        </p:txBody>
      </p:sp>
    </p:spTree>
    <p:extLst>
      <p:ext uri="{BB962C8B-B14F-4D97-AF65-F5344CB8AC3E}">
        <p14:creationId xmlns:p14="http://schemas.microsoft.com/office/powerpoint/2010/main" val="32891807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026FF-56D8-F0C7-6716-83C4AF9743B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B6DAF38-293D-D4E6-4854-EFFCE6F3763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DC343D4-FE65-AEE9-98CD-CDAF90E810B4}"/>
              </a:ext>
            </a:extLst>
          </p:cNvPr>
          <p:cNvSpPr>
            <a:spLocks noGrp="1"/>
          </p:cNvSpPr>
          <p:nvPr>
            <p:ph type="sldNum" sz="quarter" idx="12"/>
          </p:nvPr>
        </p:nvSpPr>
        <p:spPr/>
        <p:txBody>
          <a:bodyPr/>
          <a:lstStyle>
            <a:lvl1pPr>
              <a:defRPr/>
            </a:lvl1pPr>
          </a:lstStyle>
          <a:p>
            <a:fld id="{52CCFB4F-C125-4347-B42E-0C7E610C7DA9}" type="slidenum">
              <a:rPr lang="en-US" altLang="en-US"/>
              <a:pPr/>
              <a:t>‹#›</a:t>
            </a:fld>
            <a:endParaRPr lang="en-US" altLang="en-US"/>
          </a:p>
        </p:txBody>
      </p:sp>
    </p:spTree>
    <p:extLst>
      <p:ext uri="{BB962C8B-B14F-4D97-AF65-F5344CB8AC3E}">
        <p14:creationId xmlns:p14="http://schemas.microsoft.com/office/powerpoint/2010/main" val="4028622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197E-5C70-1F9C-E662-1AA3EDF97A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B5CCC-4A06-F80D-0553-B157B97D16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5CA3D-28CB-5F21-409B-0B60CEA808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4442A-C07B-4336-B467-1CC8CD2FD2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CEA1945-4CE7-DEC1-D986-B896D2C5FA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F66029-28AF-74F4-A7E4-EE42A4CAABC2}"/>
              </a:ext>
            </a:extLst>
          </p:cNvPr>
          <p:cNvSpPr>
            <a:spLocks noGrp="1"/>
          </p:cNvSpPr>
          <p:nvPr>
            <p:ph type="sldNum" sz="quarter" idx="12"/>
          </p:nvPr>
        </p:nvSpPr>
        <p:spPr/>
        <p:txBody>
          <a:bodyPr/>
          <a:lstStyle>
            <a:lvl1pPr>
              <a:defRPr/>
            </a:lvl1pPr>
          </a:lstStyle>
          <a:p>
            <a:fld id="{D2431593-9C6F-DD48-9968-A88150626DF0}" type="slidenum">
              <a:rPr lang="en-US" altLang="en-US"/>
              <a:pPr/>
              <a:t>‹#›</a:t>
            </a:fld>
            <a:endParaRPr lang="en-US" altLang="en-US"/>
          </a:p>
        </p:txBody>
      </p:sp>
    </p:spTree>
    <p:extLst>
      <p:ext uri="{BB962C8B-B14F-4D97-AF65-F5344CB8AC3E}">
        <p14:creationId xmlns:p14="http://schemas.microsoft.com/office/powerpoint/2010/main" val="1646730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E53E-0E49-9ACD-8400-E64A29E1EA1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45266C-0181-02FD-8F12-F0ECDF7042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A807-10EA-E6A0-B38F-1CB748BFE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68952-12BE-B246-5BCF-EB865597E87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F6D36B-DB03-B703-01F2-FA2B674649B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D00033-1B25-2DBD-7B33-BCEB35A3B7D4}"/>
              </a:ext>
            </a:extLst>
          </p:cNvPr>
          <p:cNvSpPr>
            <a:spLocks noGrp="1"/>
          </p:cNvSpPr>
          <p:nvPr>
            <p:ph type="sldNum" sz="quarter" idx="12"/>
          </p:nvPr>
        </p:nvSpPr>
        <p:spPr/>
        <p:txBody>
          <a:bodyPr/>
          <a:lstStyle>
            <a:lvl1pPr>
              <a:defRPr/>
            </a:lvl1pPr>
          </a:lstStyle>
          <a:p>
            <a:fld id="{66D3F215-719A-7342-9178-1531CCD9ECE4}" type="slidenum">
              <a:rPr lang="en-US" altLang="en-US"/>
              <a:pPr/>
              <a:t>‹#›</a:t>
            </a:fld>
            <a:endParaRPr lang="en-US" altLang="en-US"/>
          </a:p>
        </p:txBody>
      </p:sp>
    </p:spTree>
    <p:extLst>
      <p:ext uri="{BB962C8B-B14F-4D97-AF65-F5344CB8AC3E}">
        <p14:creationId xmlns:p14="http://schemas.microsoft.com/office/powerpoint/2010/main" val="11707013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9121-C6C4-DF8E-0EE3-747C400ED8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BA6F5-50E0-2747-100D-BF8F21112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6A9A8-5BDE-ED05-A420-D220C25328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76A84FE-2B4C-7066-731F-0FF6A876B0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9AE8C3-4236-C899-D694-92BF0132AD76}"/>
              </a:ext>
            </a:extLst>
          </p:cNvPr>
          <p:cNvSpPr>
            <a:spLocks noGrp="1"/>
          </p:cNvSpPr>
          <p:nvPr>
            <p:ph type="sldNum" sz="quarter" idx="12"/>
          </p:nvPr>
        </p:nvSpPr>
        <p:spPr/>
        <p:txBody>
          <a:bodyPr/>
          <a:lstStyle>
            <a:lvl1pPr>
              <a:defRPr/>
            </a:lvl1pPr>
          </a:lstStyle>
          <a:p>
            <a:fld id="{99B6452E-E575-0941-AB94-30EA4E0F21B8}" type="slidenum">
              <a:rPr lang="en-US" altLang="en-US"/>
              <a:pPr/>
              <a:t>‹#›</a:t>
            </a:fld>
            <a:endParaRPr lang="en-US" altLang="en-US"/>
          </a:p>
        </p:txBody>
      </p:sp>
    </p:spTree>
    <p:extLst>
      <p:ext uri="{BB962C8B-B14F-4D97-AF65-F5344CB8AC3E}">
        <p14:creationId xmlns:p14="http://schemas.microsoft.com/office/powerpoint/2010/main" val="124324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C520-567E-734F-525F-CFA8B4C277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C4F6C-FE76-70ED-8295-0EC7AF7F7B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728DDF-AAE8-170F-0644-CC5BD62632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1372A-E5F1-2C18-878D-ED97E937F3A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E703110-CE8D-6BE8-5DD1-0A13FF597B8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CA539D-9F2A-F9E9-6294-DF9C21D2284A}"/>
              </a:ext>
            </a:extLst>
          </p:cNvPr>
          <p:cNvSpPr>
            <a:spLocks noGrp="1"/>
          </p:cNvSpPr>
          <p:nvPr>
            <p:ph type="sldNum" sz="quarter" idx="12"/>
          </p:nvPr>
        </p:nvSpPr>
        <p:spPr/>
        <p:txBody>
          <a:bodyPr/>
          <a:lstStyle>
            <a:lvl1pPr>
              <a:defRPr/>
            </a:lvl1pPr>
          </a:lstStyle>
          <a:p>
            <a:fld id="{AEE1B40A-0E11-E34B-96F7-7F32FBB56613}" type="slidenum">
              <a:rPr lang="en-US" altLang="en-US"/>
              <a:pPr/>
              <a:t>‹#›</a:t>
            </a:fld>
            <a:endParaRPr lang="en-US" altLang="en-US"/>
          </a:p>
        </p:txBody>
      </p:sp>
    </p:spTree>
    <p:extLst>
      <p:ext uri="{BB962C8B-B14F-4D97-AF65-F5344CB8AC3E}">
        <p14:creationId xmlns:p14="http://schemas.microsoft.com/office/powerpoint/2010/main" val="1461203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4081E-B5B0-D965-D14C-476284189C8A}"/>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3A7CA-5DAF-98B5-88A2-8A1CEEE6B140}"/>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7722C-1074-1236-4B2C-749B24BE0A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8D6DAF-C2E7-4DD8-89BC-F443E5B8E98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52F8C1-A669-09F6-407D-B58647359B72}"/>
              </a:ext>
            </a:extLst>
          </p:cNvPr>
          <p:cNvSpPr>
            <a:spLocks noGrp="1"/>
          </p:cNvSpPr>
          <p:nvPr>
            <p:ph type="sldNum" sz="quarter" idx="12"/>
          </p:nvPr>
        </p:nvSpPr>
        <p:spPr/>
        <p:txBody>
          <a:bodyPr/>
          <a:lstStyle>
            <a:lvl1pPr>
              <a:defRPr/>
            </a:lvl1pPr>
          </a:lstStyle>
          <a:p>
            <a:fld id="{29119D3F-3B3A-9249-9245-3F32A3F681E3}" type="slidenum">
              <a:rPr lang="en-US" altLang="en-US"/>
              <a:pPr/>
              <a:t>‹#›</a:t>
            </a:fld>
            <a:endParaRPr lang="en-US" altLang="en-US"/>
          </a:p>
        </p:txBody>
      </p:sp>
    </p:spTree>
    <p:extLst>
      <p:ext uri="{BB962C8B-B14F-4D97-AF65-F5344CB8AC3E}">
        <p14:creationId xmlns:p14="http://schemas.microsoft.com/office/powerpoint/2010/main" val="19359905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7522" name="Group 2">
            <a:extLst>
              <a:ext uri="{FF2B5EF4-FFF2-40B4-BE49-F238E27FC236}">
                <a16:creationId xmlns:a16="http://schemas.microsoft.com/office/drawing/2014/main" id="{1606C64B-1AD3-4E4D-0A53-7C70763F3F4D}"/>
              </a:ext>
            </a:extLst>
          </p:cNvPr>
          <p:cNvGrpSpPr>
            <a:grpSpLocks/>
          </p:cNvGrpSpPr>
          <p:nvPr/>
        </p:nvGrpSpPr>
        <p:grpSpPr bwMode="auto">
          <a:xfrm>
            <a:off x="3800475" y="1789113"/>
            <a:ext cx="5340350" cy="5056187"/>
            <a:chOff x="2394" y="1127"/>
            <a:chExt cx="3364" cy="3185"/>
          </a:xfrm>
        </p:grpSpPr>
        <p:sp>
          <p:nvSpPr>
            <p:cNvPr id="107523" name="Rectangle 3">
              <a:extLst>
                <a:ext uri="{FF2B5EF4-FFF2-40B4-BE49-F238E27FC236}">
                  <a16:creationId xmlns:a16="http://schemas.microsoft.com/office/drawing/2014/main" id="{5432AAD1-D32D-F408-6662-9A9C4B2C368B}"/>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24" name="Oval 4">
              <a:extLst>
                <a:ext uri="{FF2B5EF4-FFF2-40B4-BE49-F238E27FC236}">
                  <a16:creationId xmlns:a16="http://schemas.microsoft.com/office/drawing/2014/main" id="{BA66BA45-2C9D-A841-B8A6-B8D100CFD29D}"/>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25" name="Rectangle 5">
              <a:extLst>
                <a:ext uri="{FF2B5EF4-FFF2-40B4-BE49-F238E27FC236}">
                  <a16:creationId xmlns:a16="http://schemas.microsoft.com/office/drawing/2014/main" id="{D3D5B9EB-BAA8-78E8-DD83-1DAAF6A72032}"/>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26" name="Freeform 6">
              <a:extLst>
                <a:ext uri="{FF2B5EF4-FFF2-40B4-BE49-F238E27FC236}">
                  <a16:creationId xmlns:a16="http://schemas.microsoft.com/office/drawing/2014/main" id="{B26B8C0F-3387-9D29-50A7-D14B1DCFC492}"/>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27" name="Rectangle 7">
              <a:extLst>
                <a:ext uri="{FF2B5EF4-FFF2-40B4-BE49-F238E27FC236}">
                  <a16:creationId xmlns:a16="http://schemas.microsoft.com/office/drawing/2014/main" id="{04572638-B333-983D-72D2-CAD4AB390591}"/>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28" name="Rectangle 8">
              <a:extLst>
                <a:ext uri="{FF2B5EF4-FFF2-40B4-BE49-F238E27FC236}">
                  <a16:creationId xmlns:a16="http://schemas.microsoft.com/office/drawing/2014/main" id="{F2B20E82-4CC1-AD1F-1A36-F0C65E6E30FF}"/>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29" name="Rectangle 9">
              <a:extLst>
                <a:ext uri="{FF2B5EF4-FFF2-40B4-BE49-F238E27FC236}">
                  <a16:creationId xmlns:a16="http://schemas.microsoft.com/office/drawing/2014/main" id="{ECB13FDD-63AB-01F3-C519-55600693100E}"/>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30" name="Rectangle 10">
              <a:extLst>
                <a:ext uri="{FF2B5EF4-FFF2-40B4-BE49-F238E27FC236}">
                  <a16:creationId xmlns:a16="http://schemas.microsoft.com/office/drawing/2014/main" id="{34170AA4-435E-1BF5-E699-C71939D26B99}"/>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31" name="Rectangle 11">
              <a:extLst>
                <a:ext uri="{FF2B5EF4-FFF2-40B4-BE49-F238E27FC236}">
                  <a16:creationId xmlns:a16="http://schemas.microsoft.com/office/drawing/2014/main" id="{2E21AEE2-8222-CF62-CE9B-BF819E17CB14}"/>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32" name="Freeform 12">
              <a:extLst>
                <a:ext uri="{FF2B5EF4-FFF2-40B4-BE49-F238E27FC236}">
                  <a16:creationId xmlns:a16="http://schemas.microsoft.com/office/drawing/2014/main" id="{6F027D86-7ADC-C461-930C-D7AE24B0C246}"/>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3" name="Freeform 13">
              <a:extLst>
                <a:ext uri="{FF2B5EF4-FFF2-40B4-BE49-F238E27FC236}">
                  <a16:creationId xmlns:a16="http://schemas.microsoft.com/office/drawing/2014/main" id="{A027FA57-1B1A-D791-E157-D57107BA996F}"/>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4" name="Freeform 14">
              <a:extLst>
                <a:ext uri="{FF2B5EF4-FFF2-40B4-BE49-F238E27FC236}">
                  <a16:creationId xmlns:a16="http://schemas.microsoft.com/office/drawing/2014/main" id="{C61A43D1-109D-FFFD-FD13-443408E092F3}"/>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5" name="Freeform 15">
              <a:extLst>
                <a:ext uri="{FF2B5EF4-FFF2-40B4-BE49-F238E27FC236}">
                  <a16:creationId xmlns:a16="http://schemas.microsoft.com/office/drawing/2014/main" id="{4BF29B8D-EA9F-A72D-0930-9AE9C19556D7}"/>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6" name="Freeform 16">
              <a:extLst>
                <a:ext uri="{FF2B5EF4-FFF2-40B4-BE49-F238E27FC236}">
                  <a16:creationId xmlns:a16="http://schemas.microsoft.com/office/drawing/2014/main" id="{FEA08034-572C-CA02-B673-07E2E61E0D97}"/>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7" name="Freeform 17">
              <a:extLst>
                <a:ext uri="{FF2B5EF4-FFF2-40B4-BE49-F238E27FC236}">
                  <a16:creationId xmlns:a16="http://schemas.microsoft.com/office/drawing/2014/main" id="{814148A8-6681-5565-10EA-0283D0D67239}"/>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8" name="Freeform 18">
              <a:extLst>
                <a:ext uri="{FF2B5EF4-FFF2-40B4-BE49-F238E27FC236}">
                  <a16:creationId xmlns:a16="http://schemas.microsoft.com/office/drawing/2014/main" id="{B98C7FF3-0095-02CD-9B31-E9DE9229D702}"/>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39" name="Freeform 19">
              <a:extLst>
                <a:ext uri="{FF2B5EF4-FFF2-40B4-BE49-F238E27FC236}">
                  <a16:creationId xmlns:a16="http://schemas.microsoft.com/office/drawing/2014/main" id="{D48519FA-AE02-72BA-F906-DDBFEB6AF43E}"/>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0" name="Freeform 20">
              <a:extLst>
                <a:ext uri="{FF2B5EF4-FFF2-40B4-BE49-F238E27FC236}">
                  <a16:creationId xmlns:a16="http://schemas.microsoft.com/office/drawing/2014/main" id="{852FDF76-C7FC-4629-D961-69F21B7108BA}"/>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1" name="Freeform 21">
              <a:extLst>
                <a:ext uri="{FF2B5EF4-FFF2-40B4-BE49-F238E27FC236}">
                  <a16:creationId xmlns:a16="http://schemas.microsoft.com/office/drawing/2014/main" id="{3858AC93-55D7-A735-7F9A-F564844F4723}"/>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2" name="Freeform 22">
              <a:extLst>
                <a:ext uri="{FF2B5EF4-FFF2-40B4-BE49-F238E27FC236}">
                  <a16:creationId xmlns:a16="http://schemas.microsoft.com/office/drawing/2014/main" id="{C96FAD16-1556-3664-4222-DE7673831A1E}"/>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3" name="Freeform 23">
              <a:extLst>
                <a:ext uri="{FF2B5EF4-FFF2-40B4-BE49-F238E27FC236}">
                  <a16:creationId xmlns:a16="http://schemas.microsoft.com/office/drawing/2014/main" id="{12A60A37-77E7-6934-CA94-83441DEB1A90}"/>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4" name="Freeform 24">
              <a:extLst>
                <a:ext uri="{FF2B5EF4-FFF2-40B4-BE49-F238E27FC236}">
                  <a16:creationId xmlns:a16="http://schemas.microsoft.com/office/drawing/2014/main" id="{C850518B-5975-E110-8083-8962F01F9408}"/>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5" name="Freeform 25">
              <a:extLst>
                <a:ext uri="{FF2B5EF4-FFF2-40B4-BE49-F238E27FC236}">
                  <a16:creationId xmlns:a16="http://schemas.microsoft.com/office/drawing/2014/main" id="{7D9DFBC6-29BB-E7F8-C4F7-EA9D0EAE473C}"/>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6" name="Freeform 26">
              <a:extLst>
                <a:ext uri="{FF2B5EF4-FFF2-40B4-BE49-F238E27FC236}">
                  <a16:creationId xmlns:a16="http://schemas.microsoft.com/office/drawing/2014/main" id="{5503C214-C7EF-7C3F-DF54-B0E4A998552B}"/>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47" name="Oval 27">
              <a:extLst>
                <a:ext uri="{FF2B5EF4-FFF2-40B4-BE49-F238E27FC236}">
                  <a16:creationId xmlns:a16="http://schemas.microsoft.com/office/drawing/2014/main" id="{5778F3FC-389E-AAC9-53CB-FB6585208209}"/>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48" name="Oval 28">
              <a:extLst>
                <a:ext uri="{FF2B5EF4-FFF2-40B4-BE49-F238E27FC236}">
                  <a16:creationId xmlns:a16="http://schemas.microsoft.com/office/drawing/2014/main" id="{BFBE06B5-2079-4144-D021-4ECF98790416}"/>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49" name="Oval 29">
              <a:extLst>
                <a:ext uri="{FF2B5EF4-FFF2-40B4-BE49-F238E27FC236}">
                  <a16:creationId xmlns:a16="http://schemas.microsoft.com/office/drawing/2014/main" id="{9F65CF98-A336-3E14-BE67-82091269608F}"/>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50" name="Freeform 30">
              <a:extLst>
                <a:ext uri="{FF2B5EF4-FFF2-40B4-BE49-F238E27FC236}">
                  <a16:creationId xmlns:a16="http://schemas.microsoft.com/office/drawing/2014/main" id="{AE82E653-4FF6-494B-BC8E-64BF8C12F103}"/>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51" name="Freeform 31">
              <a:extLst>
                <a:ext uri="{FF2B5EF4-FFF2-40B4-BE49-F238E27FC236}">
                  <a16:creationId xmlns:a16="http://schemas.microsoft.com/office/drawing/2014/main" id="{D4A74BC0-206B-C7A9-3D41-B663E25506FB}"/>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52" name="Rectangle 32">
              <a:extLst>
                <a:ext uri="{FF2B5EF4-FFF2-40B4-BE49-F238E27FC236}">
                  <a16:creationId xmlns:a16="http://schemas.microsoft.com/office/drawing/2014/main" id="{76D5A2EB-735A-BA70-E76F-41C3ADFC353F}"/>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53" name="Rectangle 33">
              <a:extLst>
                <a:ext uri="{FF2B5EF4-FFF2-40B4-BE49-F238E27FC236}">
                  <a16:creationId xmlns:a16="http://schemas.microsoft.com/office/drawing/2014/main" id="{81F23F18-E71E-4854-F7EC-4336F55272F6}"/>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54" name="AutoShape 34">
              <a:extLst>
                <a:ext uri="{FF2B5EF4-FFF2-40B4-BE49-F238E27FC236}">
                  <a16:creationId xmlns:a16="http://schemas.microsoft.com/office/drawing/2014/main" id="{C61713C4-2CAC-415D-76EA-D431B3F1C996}"/>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55" name="Freeform 35">
              <a:extLst>
                <a:ext uri="{FF2B5EF4-FFF2-40B4-BE49-F238E27FC236}">
                  <a16:creationId xmlns:a16="http://schemas.microsoft.com/office/drawing/2014/main" id="{5E8541C8-D2E0-10AE-A021-B73566401030}"/>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56" name="Freeform 36">
              <a:extLst>
                <a:ext uri="{FF2B5EF4-FFF2-40B4-BE49-F238E27FC236}">
                  <a16:creationId xmlns:a16="http://schemas.microsoft.com/office/drawing/2014/main" id="{4E719BD4-1906-CEB3-5EA3-FE91604F165A}"/>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7557" name="Rectangle 37">
            <a:extLst>
              <a:ext uri="{FF2B5EF4-FFF2-40B4-BE49-F238E27FC236}">
                <a16:creationId xmlns:a16="http://schemas.microsoft.com/office/drawing/2014/main" id="{7DE62ABB-FA56-C2DE-9987-C20095C76ADA}"/>
              </a:ext>
            </a:extLst>
          </p:cNvPr>
          <p:cNvSpPr>
            <a:spLocks noGrp="1" noChangeArrowheads="1"/>
          </p:cNvSpPr>
          <p:nvPr>
            <p:ph type="dt" sz="half" idx="2"/>
          </p:nvPr>
        </p:nvSpPr>
        <p:spPr/>
        <p:txBody>
          <a:bodyPr/>
          <a:lstStyle>
            <a:lvl1pPr>
              <a:defRPr/>
            </a:lvl1pPr>
          </a:lstStyle>
          <a:p>
            <a:endParaRPr lang="en-US" altLang="en-US"/>
          </a:p>
        </p:txBody>
      </p:sp>
      <p:sp>
        <p:nvSpPr>
          <p:cNvPr id="107558" name="Rectangle 38">
            <a:extLst>
              <a:ext uri="{FF2B5EF4-FFF2-40B4-BE49-F238E27FC236}">
                <a16:creationId xmlns:a16="http://schemas.microsoft.com/office/drawing/2014/main" id="{DF19BAAB-1E2B-7522-CD33-AFBFD25CA5FF}"/>
              </a:ext>
            </a:extLst>
          </p:cNvPr>
          <p:cNvSpPr>
            <a:spLocks noGrp="1" noChangeArrowheads="1"/>
          </p:cNvSpPr>
          <p:nvPr>
            <p:ph type="ftr" sz="quarter" idx="3"/>
          </p:nvPr>
        </p:nvSpPr>
        <p:spPr/>
        <p:txBody>
          <a:bodyPr/>
          <a:lstStyle>
            <a:lvl1pPr>
              <a:defRPr/>
            </a:lvl1pPr>
          </a:lstStyle>
          <a:p>
            <a:endParaRPr lang="en-US" altLang="en-US"/>
          </a:p>
        </p:txBody>
      </p:sp>
      <p:sp>
        <p:nvSpPr>
          <p:cNvPr id="107559" name="Rectangle 39">
            <a:extLst>
              <a:ext uri="{FF2B5EF4-FFF2-40B4-BE49-F238E27FC236}">
                <a16:creationId xmlns:a16="http://schemas.microsoft.com/office/drawing/2014/main" id="{E4925A9E-C616-DD83-9BA5-C780DC309B9E}"/>
              </a:ext>
            </a:extLst>
          </p:cNvPr>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07560" name="Rectangle 40">
            <a:extLst>
              <a:ext uri="{FF2B5EF4-FFF2-40B4-BE49-F238E27FC236}">
                <a16:creationId xmlns:a16="http://schemas.microsoft.com/office/drawing/2014/main" id="{AB1B16ED-93F0-4C51-EBE5-92FA0A6D825E}"/>
              </a:ext>
            </a:extLst>
          </p:cNvPr>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07561" name="Rectangle 41">
            <a:extLst>
              <a:ext uri="{FF2B5EF4-FFF2-40B4-BE49-F238E27FC236}">
                <a16:creationId xmlns:a16="http://schemas.microsoft.com/office/drawing/2014/main" id="{DED86C7E-461A-CBDA-0224-AC0B846FD8E3}"/>
              </a:ext>
            </a:extLst>
          </p:cNvPr>
          <p:cNvSpPr>
            <a:spLocks noGrp="1" noChangeArrowheads="1"/>
          </p:cNvSpPr>
          <p:nvPr>
            <p:ph type="sldNum" sz="quarter" idx="4"/>
          </p:nvPr>
        </p:nvSpPr>
        <p:spPr/>
        <p:txBody>
          <a:bodyPr/>
          <a:lstStyle>
            <a:lvl1pPr>
              <a:defRPr/>
            </a:lvl1pPr>
          </a:lstStyle>
          <a:p>
            <a:fld id="{BCDA2CA0-D93A-AB46-9F30-57204FE1EB24}"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7559">
                                            <p:txEl>
                                              <p:pRg st="0" end="0"/>
                                            </p:txEl>
                                          </p:spTgt>
                                        </p:tgtEl>
                                        <p:attrNameLst>
                                          <p:attrName>style.visibility</p:attrName>
                                        </p:attrNameLst>
                                      </p:cBhvr>
                                      <p:to>
                                        <p:strVal val="visible"/>
                                      </p:to>
                                    </p:set>
                                    <p:animEffect transition="in" filter="fade">
                                      <p:cBhvr>
                                        <p:cTn id="7" dur="1000"/>
                                        <p:tgtEl>
                                          <p:spTgt spid="107559">
                                            <p:txEl>
                                              <p:pRg st="0" end="0"/>
                                            </p:txEl>
                                          </p:spTgt>
                                        </p:tgtEl>
                                      </p:cBhvr>
                                    </p:animEffect>
                                    <p:anim calcmode="lin" valueType="num">
                                      <p:cBhvr>
                                        <p:cTn id="8" dur="1000" fill="hold"/>
                                        <p:tgtEl>
                                          <p:spTgt spid="1075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75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59" grpId="0" bui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E436-EA20-32D3-F0EC-CD497D584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EA7E4-F527-09A5-87E3-04308DC07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5F42B-5DA3-9967-E0CB-EDD285C3EB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061178-7C6C-1C20-229E-EB1F13D556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2994D7-495F-E178-70C2-E26643F969EE}"/>
              </a:ext>
            </a:extLst>
          </p:cNvPr>
          <p:cNvSpPr>
            <a:spLocks noGrp="1"/>
          </p:cNvSpPr>
          <p:nvPr>
            <p:ph type="sldNum" sz="quarter" idx="12"/>
          </p:nvPr>
        </p:nvSpPr>
        <p:spPr/>
        <p:txBody>
          <a:bodyPr/>
          <a:lstStyle>
            <a:lvl1pPr>
              <a:defRPr/>
            </a:lvl1pPr>
          </a:lstStyle>
          <a:p>
            <a:fld id="{3141CE5A-C739-5840-A24A-E58875676813}" type="slidenum">
              <a:rPr lang="en-US" altLang="en-US"/>
              <a:pPr/>
              <a:t>‹#›</a:t>
            </a:fld>
            <a:endParaRPr lang="en-US" altLang="en-US"/>
          </a:p>
        </p:txBody>
      </p:sp>
    </p:spTree>
    <p:extLst>
      <p:ext uri="{BB962C8B-B14F-4D97-AF65-F5344CB8AC3E}">
        <p14:creationId xmlns:p14="http://schemas.microsoft.com/office/powerpoint/2010/main" val="32019173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B8C6-D0DF-ED55-B109-2B86914C8E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5DFBBF-B4F7-A32F-CC43-7630EF9AB22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647969B-48EE-40F5-31A1-70A936534D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35A6CC-A376-5C46-2769-C8C8329140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477148-443A-FD09-AF2B-DFE77A3DF8EA}"/>
              </a:ext>
            </a:extLst>
          </p:cNvPr>
          <p:cNvSpPr>
            <a:spLocks noGrp="1"/>
          </p:cNvSpPr>
          <p:nvPr>
            <p:ph type="sldNum" sz="quarter" idx="12"/>
          </p:nvPr>
        </p:nvSpPr>
        <p:spPr/>
        <p:txBody>
          <a:bodyPr/>
          <a:lstStyle>
            <a:lvl1pPr>
              <a:defRPr/>
            </a:lvl1pPr>
          </a:lstStyle>
          <a:p>
            <a:fld id="{E42A1F64-79B3-5E43-B728-351BA7D45CC9}" type="slidenum">
              <a:rPr lang="en-US" altLang="en-US"/>
              <a:pPr/>
              <a:t>‹#›</a:t>
            </a:fld>
            <a:endParaRPr lang="en-US" altLang="en-US"/>
          </a:p>
        </p:txBody>
      </p:sp>
    </p:spTree>
    <p:extLst>
      <p:ext uri="{BB962C8B-B14F-4D97-AF65-F5344CB8AC3E}">
        <p14:creationId xmlns:p14="http://schemas.microsoft.com/office/powerpoint/2010/main" val="1067235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9E91-7618-40F0-AA72-4AC9DA115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3F7BE-8423-D3A3-E455-F05F96632107}"/>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C0C508-8D5B-709B-6740-D91FCDB36E6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89902-759F-AA8B-DCCB-04D73459022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1549E45-BEC6-AB36-684D-5AADD62334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68B9E35-FE9C-B311-E6BF-69A7B87C9619}"/>
              </a:ext>
            </a:extLst>
          </p:cNvPr>
          <p:cNvSpPr>
            <a:spLocks noGrp="1"/>
          </p:cNvSpPr>
          <p:nvPr>
            <p:ph type="sldNum" sz="quarter" idx="12"/>
          </p:nvPr>
        </p:nvSpPr>
        <p:spPr/>
        <p:txBody>
          <a:bodyPr/>
          <a:lstStyle>
            <a:lvl1pPr>
              <a:defRPr/>
            </a:lvl1pPr>
          </a:lstStyle>
          <a:p>
            <a:fld id="{0FCAF948-18E3-D14A-B685-7F77AEEE82AC}" type="slidenum">
              <a:rPr lang="en-US" altLang="en-US"/>
              <a:pPr/>
              <a:t>‹#›</a:t>
            </a:fld>
            <a:endParaRPr lang="en-US" altLang="en-US"/>
          </a:p>
        </p:txBody>
      </p:sp>
    </p:spTree>
    <p:extLst>
      <p:ext uri="{BB962C8B-B14F-4D97-AF65-F5344CB8AC3E}">
        <p14:creationId xmlns:p14="http://schemas.microsoft.com/office/powerpoint/2010/main" val="23377606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4D90-596F-D23B-30D2-0BD9A69329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C6A44-EDFC-F2EF-472A-4F0BA94F799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E7DB6-06E6-A172-5E8D-CC378DC8236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B640EB-56C6-0481-9086-2719863D17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382F4-E3C0-5A9B-E67D-5E5F6A088F6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A44B9-8E06-45ED-93F1-FF9D01BB17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A3950C7-701B-FCE9-2D84-6C4B1C8FBE1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9F85862-A94C-56E2-6B52-1423980BCF3F}"/>
              </a:ext>
            </a:extLst>
          </p:cNvPr>
          <p:cNvSpPr>
            <a:spLocks noGrp="1"/>
          </p:cNvSpPr>
          <p:nvPr>
            <p:ph type="sldNum" sz="quarter" idx="12"/>
          </p:nvPr>
        </p:nvSpPr>
        <p:spPr/>
        <p:txBody>
          <a:bodyPr/>
          <a:lstStyle>
            <a:lvl1pPr>
              <a:defRPr/>
            </a:lvl1pPr>
          </a:lstStyle>
          <a:p>
            <a:fld id="{17BF5BE9-56B4-6D4B-A61A-4BDA42D97A00}" type="slidenum">
              <a:rPr lang="en-US" altLang="en-US"/>
              <a:pPr/>
              <a:t>‹#›</a:t>
            </a:fld>
            <a:endParaRPr lang="en-US" altLang="en-US"/>
          </a:p>
        </p:txBody>
      </p:sp>
    </p:spTree>
    <p:extLst>
      <p:ext uri="{BB962C8B-B14F-4D97-AF65-F5344CB8AC3E}">
        <p14:creationId xmlns:p14="http://schemas.microsoft.com/office/powerpoint/2010/main" val="21515700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9B15-7FB0-70E4-429B-D54CED83F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889B-353D-5FB6-6EA1-69DC258851B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F8630AE-81FB-B453-23E0-FB3FBDF5D7D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3CD93C9-3C1A-2F4D-D8E3-C792FF4435A7}"/>
              </a:ext>
            </a:extLst>
          </p:cNvPr>
          <p:cNvSpPr>
            <a:spLocks noGrp="1"/>
          </p:cNvSpPr>
          <p:nvPr>
            <p:ph type="sldNum" sz="quarter" idx="12"/>
          </p:nvPr>
        </p:nvSpPr>
        <p:spPr/>
        <p:txBody>
          <a:bodyPr/>
          <a:lstStyle>
            <a:lvl1pPr>
              <a:defRPr/>
            </a:lvl1pPr>
          </a:lstStyle>
          <a:p>
            <a:fld id="{FE08E2B6-E4C3-624E-AD2B-BA65FC44E464}" type="slidenum">
              <a:rPr lang="en-US" altLang="en-US"/>
              <a:pPr/>
              <a:t>‹#›</a:t>
            </a:fld>
            <a:endParaRPr lang="en-US" altLang="en-US"/>
          </a:p>
        </p:txBody>
      </p:sp>
    </p:spTree>
    <p:extLst>
      <p:ext uri="{BB962C8B-B14F-4D97-AF65-F5344CB8AC3E}">
        <p14:creationId xmlns:p14="http://schemas.microsoft.com/office/powerpoint/2010/main" val="1514255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A6BBB-0050-F54D-FA5B-6C9E3B06BF9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4FC0C8C-18A8-A8A4-3989-EEBA6990949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562E499-CF61-E1CF-76D1-359CA1013B0B}"/>
              </a:ext>
            </a:extLst>
          </p:cNvPr>
          <p:cNvSpPr>
            <a:spLocks noGrp="1"/>
          </p:cNvSpPr>
          <p:nvPr>
            <p:ph type="sldNum" sz="quarter" idx="12"/>
          </p:nvPr>
        </p:nvSpPr>
        <p:spPr/>
        <p:txBody>
          <a:bodyPr/>
          <a:lstStyle>
            <a:lvl1pPr>
              <a:defRPr/>
            </a:lvl1pPr>
          </a:lstStyle>
          <a:p>
            <a:fld id="{9B758702-2B9F-3E43-86CF-B526987807A4}" type="slidenum">
              <a:rPr lang="en-US" altLang="en-US"/>
              <a:pPr/>
              <a:t>‹#›</a:t>
            </a:fld>
            <a:endParaRPr lang="en-US" altLang="en-US"/>
          </a:p>
        </p:txBody>
      </p:sp>
    </p:spTree>
    <p:extLst>
      <p:ext uri="{BB962C8B-B14F-4D97-AF65-F5344CB8AC3E}">
        <p14:creationId xmlns:p14="http://schemas.microsoft.com/office/powerpoint/2010/main" val="3441274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19D0-AD3B-D9BF-3F8E-7171B43FC2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5BD1F-0A67-7BCC-9D86-AB1546C01B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010B9-6B34-5DF3-CC05-C6E2F077B7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1D155-4962-7389-F29A-B2909169BE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B397D59-324E-1246-7639-5265A0B4523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220AFF-69D9-61DD-991F-A2115843A508}"/>
              </a:ext>
            </a:extLst>
          </p:cNvPr>
          <p:cNvSpPr>
            <a:spLocks noGrp="1"/>
          </p:cNvSpPr>
          <p:nvPr>
            <p:ph type="sldNum" sz="quarter" idx="12"/>
          </p:nvPr>
        </p:nvSpPr>
        <p:spPr/>
        <p:txBody>
          <a:bodyPr/>
          <a:lstStyle>
            <a:lvl1pPr>
              <a:defRPr/>
            </a:lvl1pPr>
          </a:lstStyle>
          <a:p>
            <a:fld id="{CCA0754B-7B31-4E4F-8E4A-0DCB8AB0F3E6}" type="slidenum">
              <a:rPr lang="en-US" altLang="en-US"/>
              <a:pPr/>
              <a:t>‹#›</a:t>
            </a:fld>
            <a:endParaRPr lang="en-US" altLang="en-US"/>
          </a:p>
        </p:txBody>
      </p:sp>
    </p:spTree>
    <p:extLst>
      <p:ext uri="{BB962C8B-B14F-4D97-AF65-F5344CB8AC3E}">
        <p14:creationId xmlns:p14="http://schemas.microsoft.com/office/powerpoint/2010/main" val="40325448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7332-06E1-0F14-C535-7EF4CAB398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AEAB4-195C-F109-FC63-C237543657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9C6D5-0D79-0D36-BC4B-DF723E281F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0A516-AD68-CE3D-FA06-ABE8F2EDE58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B786FC-E50B-257D-1DD2-C5565E76C2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A3D7D7-6E02-E062-C47D-FB9240F8DAC8}"/>
              </a:ext>
            </a:extLst>
          </p:cNvPr>
          <p:cNvSpPr>
            <a:spLocks noGrp="1"/>
          </p:cNvSpPr>
          <p:nvPr>
            <p:ph type="sldNum" sz="quarter" idx="12"/>
          </p:nvPr>
        </p:nvSpPr>
        <p:spPr/>
        <p:txBody>
          <a:bodyPr/>
          <a:lstStyle>
            <a:lvl1pPr>
              <a:defRPr/>
            </a:lvl1pPr>
          </a:lstStyle>
          <a:p>
            <a:fld id="{3E932F7D-EBD4-A94B-9315-9C56A71116C5}" type="slidenum">
              <a:rPr lang="en-US" altLang="en-US"/>
              <a:pPr/>
              <a:t>‹#›</a:t>
            </a:fld>
            <a:endParaRPr lang="en-US" altLang="en-US"/>
          </a:p>
        </p:txBody>
      </p:sp>
    </p:spTree>
    <p:extLst>
      <p:ext uri="{BB962C8B-B14F-4D97-AF65-F5344CB8AC3E}">
        <p14:creationId xmlns:p14="http://schemas.microsoft.com/office/powerpoint/2010/main" val="244753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60D45882-AD49-D89D-8862-E95540A66358}"/>
              </a:ext>
            </a:extLst>
          </p:cNvPr>
          <p:cNvGrpSpPr>
            <a:grpSpLocks/>
          </p:cNvGrpSpPr>
          <p:nvPr/>
        </p:nvGrpSpPr>
        <p:grpSpPr bwMode="auto">
          <a:xfrm>
            <a:off x="0" y="3902075"/>
            <a:ext cx="3400425" cy="2949575"/>
            <a:chOff x="0" y="2458"/>
            <a:chExt cx="2142" cy="1858"/>
          </a:xfrm>
        </p:grpSpPr>
        <p:sp>
          <p:nvSpPr>
            <p:cNvPr id="35843" name="Freeform 3">
              <a:extLst>
                <a:ext uri="{FF2B5EF4-FFF2-40B4-BE49-F238E27FC236}">
                  <a16:creationId xmlns:a16="http://schemas.microsoft.com/office/drawing/2014/main" id="{727B1015-3E22-DCDA-B8F2-3160BD854AEF}"/>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4" name="Freeform 4">
              <a:extLst>
                <a:ext uri="{FF2B5EF4-FFF2-40B4-BE49-F238E27FC236}">
                  <a16:creationId xmlns:a16="http://schemas.microsoft.com/office/drawing/2014/main" id="{8380BC02-A43D-6162-12FF-045CA52513FE}"/>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5" name="Freeform 5">
              <a:extLst>
                <a:ext uri="{FF2B5EF4-FFF2-40B4-BE49-F238E27FC236}">
                  <a16:creationId xmlns:a16="http://schemas.microsoft.com/office/drawing/2014/main" id="{FA2D4425-EB5D-F829-2B94-9F392E21F7F8}"/>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6" name="Freeform 6">
              <a:extLst>
                <a:ext uri="{FF2B5EF4-FFF2-40B4-BE49-F238E27FC236}">
                  <a16:creationId xmlns:a16="http://schemas.microsoft.com/office/drawing/2014/main" id="{A57CA69F-81DF-8957-BAE2-4B01225C01E2}"/>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Oval 7">
              <a:extLst>
                <a:ext uri="{FF2B5EF4-FFF2-40B4-BE49-F238E27FC236}">
                  <a16:creationId xmlns:a16="http://schemas.microsoft.com/office/drawing/2014/main" id="{0370EAF7-B3BE-8D1F-BE80-60E172471D9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8" name="Oval 8">
              <a:extLst>
                <a:ext uri="{FF2B5EF4-FFF2-40B4-BE49-F238E27FC236}">
                  <a16:creationId xmlns:a16="http://schemas.microsoft.com/office/drawing/2014/main" id="{E401F388-5FAC-4AD5-21E1-8C181657EE0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9" name="Oval 9">
              <a:extLst>
                <a:ext uri="{FF2B5EF4-FFF2-40B4-BE49-F238E27FC236}">
                  <a16:creationId xmlns:a16="http://schemas.microsoft.com/office/drawing/2014/main" id="{7866E8BF-342B-AB89-6CD8-EC37F13F838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5850" name="Rectangle 10">
            <a:extLst>
              <a:ext uri="{FF2B5EF4-FFF2-40B4-BE49-F238E27FC236}">
                <a16:creationId xmlns:a16="http://schemas.microsoft.com/office/drawing/2014/main" id="{8D651301-09E2-77F9-1AB5-285C5F07692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5851" name="Rectangle 11">
            <a:extLst>
              <a:ext uri="{FF2B5EF4-FFF2-40B4-BE49-F238E27FC236}">
                <a16:creationId xmlns:a16="http://schemas.microsoft.com/office/drawing/2014/main" id="{BF342E3F-344A-DF84-A8AC-B0F96A21379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52" name="Rectangle 12">
            <a:extLst>
              <a:ext uri="{FF2B5EF4-FFF2-40B4-BE49-F238E27FC236}">
                <a16:creationId xmlns:a16="http://schemas.microsoft.com/office/drawing/2014/main" id="{4C5DB934-55C4-D1AC-3ACE-4B83927D4C3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en-US"/>
          </a:p>
        </p:txBody>
      </p:sp>
      <p:sp>
        <p:nvSpPr>
          <p:cNvPr id="35853" name="Rectangle 13">
            <a:extLst>
              <a:ext uri="{FF2B5EF4-FFF2-40B4-BE49-F238E27FC236}">
                <a16:creationId xmlns:a16="http://schemas.microsoft.com/office/drawing/2014/main" id="{5EBFD0A8-AA85-1793-FA31-A9CBED2D3CB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en-US"/>
          </a:p>
        </p:txBody>
      </p:sp>
      <p:sp>
        <p:nvSpPr>
          <p:cNvPr id="35854" name="Rectangle 14">
            <a:extLst>
              <a:ext uri="{FF2B5EF4-FFF2-40B4-BE49-F238E27FC236}">
                <a16:creationId xmlns:a16="http://schemas.microsoft.com/office/drawing/2014/main" id="{A2FFA937-A71E-C91F-6010-E936AC4B2EC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345C10C7-E55A-FC45-A6C1-0C56149B2E9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E8D95011-4070-8AAA-25CA-4CFDA0E31D46}"/>
              </a:ext>
            </a:extLst>
          </p:cNvPr>
          <p:cNvGrpSpPr>
            <a:grpSpLocks/>
          </p:cNvGrpSpPr>
          <p:nvPr/>
        </p:nvGrpSpPr>
        <p:grpSpPr bwMode="auto">
          <a:xfrm>
            <a:off x="1588" y="0"/>
            <a:ext cx="9148762" cy="6851650"/>
            <a:chOff x="1" y="0"/>
            <a:chExt cx="5763" cy="4316"/>
          </a:xfrm>
        </p:grpSpPr>
        <p:sp>
          <p:nvSpPr>
            <p:cNvPr id="38915" name="Freeform 3">
              <a:extLst>
                <a:ext uri="{FF2B5EF4-FFF2-40B4-BE49-F238E27FC236}">
                  <a16:creationId xmlns:a16="http://schemas.microsoft.com/office/drawing/2014/main" id="{D4236320-6907-05A0-4C6F-035E313F75A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6" name="Freeform 4">
              <a:extLst>
                <a:ext uri="{FF2B5EF4-FFF2-40B4-BE49-F238E27FC236}">
                  <a16:creationId xmlns:a16="http://schemas.microsoft.com/office/drawing/2014/main" id="{23E64B51-585C-A10A-9836-4D0F4AFF5AA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7" name="Freeform 5">
              <a:extLst>
                <a:ext uri="{FF2B5EF4-FFF2-40B4-BE49-F238E27FC236}">
                  <a16:creationId xmlns:a16="http://schemas.microsoft.com/office/drawing/2014/main" id="{A65E5143-C651-62E8-BEC1-B0C8B021BC4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18" name="Group 6">
              <a:extLst>
                <a:ext uri="{FF2B5EF4-FFF2-40B4-BE49-F238E27FC236}">
                  <a16:creationId xmlns:a16="http://schemas.microsoft.com/office/drawing/2014/main" id="{2F82A887-8CBA-81CA-FE2E-35FC3DC7FCB6}"/>
                </a:ext>
              </a:extLst>
            </p:cNvPr>
            <p:cNvGrpSpPr>
              <a:grpSpLocks/>
            </p:cNvGrpSpPr>
            <p:nvPr/>
          </p:nvGrpSpPr>
          <p:grpSpPr bwMode="auto">
            <a:xfrm>
              <a:off x="288" y="0"/>
              <a:ext cx="5098" cy="4316"/>
              <a:chOff x="288" y="0"/>
              <a:chExt cx="5098" cy="4316"/>
            </a:xfrm>
          </p:grpSpPr>
          <p:sp>
            <p:nvSpPr>
              <p:cNvPr id="38919" name="Freeform 7">
                <a:extLst>
                  <a:ext uri="{FF2B5EF4-FFF2-40B4-BE49-F238E27FC236}">
                    <a16:creationId xmlns:a16="http://schemas.microsoft.com/office/drawing/2014/main" id="{F687C6ED-21E8-9325-B730-6BB7D7253C9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0" name="Freeform 8">
                <a:extLst>
                  <a:ext uri="{FF2B5EF4-FFF2-40B4-BE49-F238E27FC236}">
                    <a16:creationId xmlns:a16="http://schemas.microsoft.com/office/drawing/2014/main" id="{BCB182D3-760A-4E4D-7636-301647B9C972}"/>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1" name="Freeform 9">
                <a:extLst>
                  <a:ext uri="{FF2B5EF4-FFF2-40B4-BE49-F238E27FC236}">
                    <a16:creationId xmlns:a16="http://schemas.microsoft.com/office/drawing/2014/main" id="{1D57BBB7-BD28-2757-0ABB-35360711598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10">
                <a:extLst>
                  <a:ext uri="{FF2B5EF4-FFF2-40B4-BE49-F238E27FC236}">
                    <a16:creationId xmlns:a16="http://schemas.microsoft.com/office/drawing/2014/main" id="{98DF8FA1-BBCF-B7B5-9EB7-4144780237B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3" name="Freeform 11">
                <a:extLst>
                  <a:ext uri="{FF2B5EF4-FFF2-40B4-BE49-F238E27FC236}">
                    <a16:creationId xmlns:a16="http://schemas.microsoft.com/office/drawing/2014/main" id="{6DE9B8D4-E841-6A03-BA9C-189F3219753A}"/>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2">
                <a:extLst>
                  <a:ext uri="{FF2B5EF4-FFF2-40B4-BE49-F238E27FC236}">
                    <a16:creationId xmlns:a16="http://schemas.microsoft.com/office/drawing/2014/main" id="{C5426972-DFC2-A014-568D-E6C05337864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13">
                <a:extLst>
                  <a:ext uri="{FF2B5EF4-FFF2-40B4-BE49-F238E27FC236}">
                    <a16:creationId xmlns:a16="http://schemas.microsoft.com/office/drawing/2014/main" id="{8A5D56A5-07B3-72C5-567B-9676BD107A11}"/>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14">
                <a:extLst>
                  <a:ext uri="{FF2B5EF4-FFF2-40B4-BE49-F238E27FC236}">
                    <a16:creationId xmlns:a16="http://schemas.microsoft.com/office/drawing/2014/main" id="{37E8BF2D-545D-7FEB-A4FB-A1C67B81769C}"/>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15">
                <a:extLst>
                  <a:ext uri="{FF2B5EF4-FFF2-40B4-BE49-F238E27FC236}">
                    <a16:creationId xmlns:a16="http://schemas.microsoft.com/office/drawing/2014/main" id="{5C38227F-0D12-DB75-1CFF-19048B22A84F}"/>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6">
                <a:extLst>
                  <a:ext uri="{FF2B5EF4-FFF2-40B4-BE49-F238E27FC236}">
                    <a16:creationId xmlns:a16="http://schemas.microsoft.com/office/drawing/2014/main" id="{D0D024BB-865B-2BCE-EF5D-D2C5DC3FE901}"/>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7">
                <a:extLst>
                  <a:ext uri="{FF2B5EF4-FFF2-40B4-BE49-F238E27FC236}">
                    <a16:creationId xmlns:a16="http://schemas.microsoft.com/office/drawing/2014/main" id="{7F4E112B-4375-D6C4-FA21-9441C0845AA2}"/>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18">
                <a:extLst>
                  <a:ext uri="{FF2B5EF4-FFF2-40B4-BE49-F238E27FC236}">
                    <a16:creationId xmlns:a16="http://schemas.microsoft.com/office/drawing/2014/main" id="{C19AB656-4864-39C7-0BAE-72B1228D9081}"/>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19">
                <a:extLst>
                  <a:ext uri="{FF2B5EF4-FFF2-40B4-BE49-F238E27FC236}">
                    <a16:creationId xmlns:a16="http://schemas.microsoft.com/office/drawing/2014/main" id="{EA6D99C3-DCAF-84EF-DB8C-35F5693B7FD8}"/>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932" name="Freeform 20">
              <a:extLst>
                <a:ext uri="{FF2B5EF4-FFF2-40B4-BE49-F238E27FC236}">
                  <a16:creationId xmlns:a16="http://schemas.microsoft.com/office/drawing/2014/main" id="{FD7821EC-0A2F-E443-AEF2-74BB8CCD148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21">
              <a:extLst>
                <a:ext uri="{FF2B5EF4-FFF2-40B4-BE49-F238E27FC236}">
                  <a16:creationId xmlns:a16="http://schemas.microsoft.com/office/drawing/2014/main" id="{B0FB3EBA-546B-B14E-A0D4-D0D4E68CD7F0}"/>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22">
              <a:extLst>
                <a:ext uri="{FF2B5EF4-FFF2-40B4-BE49-F238E27FC236}">
                  <a16:creationId xmlns:a16="http://schemas.microsoft.com/office/drawing/2014/main" id="{55B18182-F0A7-BA57-DE1C-0AF34F46230A}"/>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23">
              <a:extLst>
                <a:ext uri="{FF2B5EF4-FFF2-40B4-BE49-F238E27FC236}">
                  <a16:creationId xmlns:a16="http://schemas.microsoft.com/office/drawing/2014/main" id="{9FEEE7E4-B241-C782-5701-21623CCD4E0E}"/>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24">
              <a:extLst>
                <a:ext uri="{FF2B5EF4-FFF2-40B4-BE49-F238E27FC236}">
                  <a16:creationId xmlns:a16="http://schemas.microsoft.com/office/drawing/2014/main" id="{A93A7C81-27ED-EED0-93F0-1AF03E869369}"/>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25">
              <a:extLst>
                <a:ext uri="{FF2B5EF4-FFF2-40B4-BE49-F238E27FC236}">
                  <a16:creationId xmlns:a16="http://schemas.microsoft.com/office/drawing/2014/main" id="{0FB87CC2-9924-4558-DA67-1A0A2063C4E0}"/>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26">
              <a:extLst>
                <a:ext uri="{FF2B5EF4-FFF2-40B4-BE49-F238E27FC236}">
                  <a16:creationId xmlns:a16="http://schemas.microsoft.com/office/drawing/2014/main" id="{FC8FD647-A459-48E1-E443-A849B18B9130}"/>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27">
              <a:extLst>
                <a:ext uri="{FF2B5EF4-FFF2-40B4-BE49-F238E27FC236}">
                  <a16:creationId xmlns:a16="http://schemas.microsoft.com/office/drawing/2014/main" id="{0BFCCBD5-F73A-666D-FFBF-08716125F214}"/>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Line 28">
              <a:extLst>
                <a:ext uri="{FF2B5EF4-FFF2-40B4-BE49-F238E27FC236}">
                  <a16:creationId xmlns:a16="http://schemas.microsoft.com/office/drawing/2014/main" id="{9ABB2F10-69A4-233A-E848-750B5A0412AB}"/>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Line 29">
              <a:extLst>
                <a:ext uri="{FF2B5EF4-FFF2-40B4-BE49-F238E27FC236}">
                  <a16:creationId xmlns:a16="http://schemas.microsoft.com/office/drawing/2014/main" id="{C7491F94-9F83-7E09-AA16-D2289182242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Line 30">
              <a:extLst>
                <a:ext uri="{FF2B5EF4-FFF2-40B4-BE49-F238E27FC236}">
                  <a16:creationId xmlns:a16="http://schemas.microsoft.com/office/drawing/2014/main" id="{231F9C25-62CA-CCD6-E64F-B6D1809E039B}"/>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43" name="Group 31">
              <a:extLst>
                <a:ext uri="{FF2B5EF4-FFF2-40B4-BE49-F238E27FC236}">
                  <a16:creationId xmlns:a16="http://schemas.microsoft.com/office/drawing/2014/main" id="{4E447E8B-51E1-16F9-BA6A-0D7AC1803939}"/>
                </a:ext>
              </a:extLst>
            </p:cNvPr>
            <p:cNvGrpSpPr>
              <a:grpSpLocks/>
            </p:cNvGrpSpPr>
            <p:nvPr/>
          </p:nvGrpSpPr>
          <p:grpSpPr bwMode="auto">
            <a:xfrm>
              <a:off x="1" y="392"/>
              <a:ext cx="5758" cy="1571"/>
              <a:chOff x="1" y="392"/>
              <a:chExt cx="5758" cy="1571"/>
            </a:xfrm>
          </p:grpSpPr>
          <p:sp>
            <p:nvSpPr>
              <p:cNvPr id="38944" name="Line 32">
                <a:extLst>
                  <a:ext uri="{FF2B5EF4-FFF2-40B4-BE49-F238E27FC236}">
                    <a16:creationId xmlns:a16="http://schemas.microsoft.com/office/drawing/2014/main" id="{4AB9E238-ACEC-D909-A3CD-60E480E4BD88}"/>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Line 33">
                <a:extLst>
                  <a:ext uri="{FF2B5EF4-FFF2-40B4-BE49-F238E27FC236}">
                    <a16:creationId xmlns:a16="http://schemas.microsoft.com/office/drawing/2014/main" id="{4F3F31C3-E50B-E222-D431-014F87C2EAA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6" name="Line 34">
                <a:extLst>
                  <a:ext uri="{FF2B5EF4-FFF2-40B4-BE49-F238E27FC236}">
                    <a16:creationId xmlns:a16="http://schemas.microsoft.com/office/drawing/2014/main" id="{84E37A35-A8CC-897D-855F-E6A5AB8EDCE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7" name="Line 35">
                <a:extLst>
                  <a:ext uri="{FF2B5EF4-FFF2-40B4-BE49-F238E27FC236}">
                    <a16:creationId xmlns:a16="http://schemas.microsoft.com/office/drawing/2014/main" id="{A78456FF-6B61-C63E-85E3-9CE6EAACD62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8" name="Line 36">
                <a:extLst>
                  <a:ext uri="{FF2B5EF4-FFF2-40B4-BE49-F238E27FC236}">
                    <a16:creationId xmlns:a16="http://schemas.microsoft.com/office/drawing/2014/main" id="{384A7A90-3B36-8334-C892-8D4303438100}"/>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49" name="Line 37">
              <a:extLst>
                <a:ext uri="{FF2B5EF4-FFF2-40B4-BE49-F238E27FC236}">
                  <a16:creationId xmlns:a16="http://schemas.microsoft.com/office/drawing/2014/main" id="{CCDF1272-BB3B-2006-3E89-3418D207D581}"/>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0" name="Line 38">
              <a:extLst>
                <a:ext uri="{FF2B5EF4-FFF2-40B4-BE49-F238E27FC236}">
                  <a16:creationId xmlns:a16="http://schemas.microsoft.com/office/drawing/2014/main" id="{2A72B588-634A-178C-D19F-9C52D2D9F070}"/>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51" name="Rectangle 39">
            <a:extLst>
              <a:ext uri="{FF2B5EF4-FFF2-40B4-BE49-F238E27FC236}">
                <a16:creationId xmlns:a16="http://schemas.microsoft.com/office/drawing/2014/main" id="{93312C01-F5DA-7DFE-0C94-FD2025AC594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8952" name="Rectangle 40">
            <a:extLst>
              <a:ext uri="{FF2B5EF4-FFF2-40B4-BE49-F238E27FC236}">
                <a16:creationId xmlns:a16="http://schemas.microsoft.com/office/drawing/2014/main" id="{2384ED5E-F2F3-C87E-10D8-2040440093F2}"/>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ltLang="en-US"/>
          </a:p>
        </p:txBody>
      </p:sp>
      <p:sp>
        <p:nvSpPr>
          <p:cNvPr id="38953" name="Rectangle 41">
            <a:extLst>
              <a:ext uri="{FF2B5EF4-FFF2-40B4-BE49-F238E27FC236}">
                <a16:creationId xmlns:a16="http://schemas.microsoft.com/office/drawing/2014/main" id="{BD90BB98-4F14-EF55-48DD-BECB46B33C4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ltLang="en-US"/>
          </a:p>
        </p:txBody>
      </p:sp>
      <p:sp>
        <p:nvSpPr>
          <p:cNvPr id="38954" name="Rectangle 42">
            <a:extLst>
              <a:ext uri="{FF2B5EF4-FFF2-40B4-BE49-F238E27FC236}">
                <a16:creationId xmlns:a16="http://schemas.microsoft.com/office/drawing/2014/main" id="{0A86812F-D723-E7E1-6D02-FABF9D222C18}"/>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DED30814-8B7B-BE4E-A5BD-3159DAED866A}" type="slidenum">
              <a:rPr lang="en-US" altLang="en-US"/>
              <a:pPr/>
              <a:t>‹#›</a:t>
            </a:fld>
            <a:endParaRPr lang="en-US" altLang="en-US"/>
          </a:p>
        </p:txBody>
      </p:sp>
      <p:sp>
        <p:nvSpPr>
          <p:cNvPr id="38955" name="Rectangle 43">
            <a:extLst>
              <a:ext uri="{FF2B5EF4-FFF2-40B4-BE49-F238E27FC236}">
                <a16:creationId xmlns:a16="http://schemas.microsoft.com/office/drawing/2014/main" id="{82375563-CD12-177C-6FFC-D2C6C9E987F0}"/>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8951"/>
                                        </p:tgtEl>
                                        <p:attrNameLst>
                                          <p:attrName>style.visibility</p:attrName>
                                        </p:attrNameLst>
                                      </p:cBhvr>
                                      <p:to>
                                        <p:strVal val="visible"/>
                                      </p:to>
                                    </p:set>
                                    <p:animEffect transition="in" filter="fade">
                                      <p:cBhvr>
                                        <p:cTn id="7" dur="1000"/>
                                        <p:tgtEl>
                                          <p:spTgt spid="38951"/>
                                        </p:tgtEl>
                                      </p:cBhvr>
                                    </p:animEffect>
                                    <p:anim calcmode="lin" valueType="num">
                                      <p:cBhvr>
                                        <p:cTn id="8" dur="1000" fill="hold"/>
                                        <p:tgtEl>
                                          <p:spTgt spid="38951"/>
                                        </p:tgtEl>
                                        <p:attrNameLst>
                                          <p:attrName>ppt_x</p:attrName>
                                        </p:attrNameLst>
                                      </p:cBhvr>
                                      <p:tavLst>
                                        <p:tav tm="0">
                                          <p:val>
                                            <p:strVal val="#ppt_x"/>
                                          </p:val>
                                        </p:tav>
                                        <p:tav tm="100000">
                                          <p:val>
                                            <p:strVal val="#ppt_x"/>
                                          </p:val>
                                        </p:tav>
                                      </p:tavLst>
                                    </p:anim>
                                    <p:anim calcmode="lin" valueType="num">
                                      <p:cBhvr>
                                        <p:cTn id="9" dur="898" decel="100000" fill="hold"/>
                                        <p:tgtEl>
                                          <p:spTgt spid="3895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95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8955">
                                            <p:txEl>
                                              <p:pRg st="0" end="0"/>
                                            </p:txEl>
                                          </p:spTgt>
                                        </p:tgtEl>
                                        <p:attrNameLst>
                                          <p:attrName>style.visibility</p:attrName>
                                        </p:attrNameLst>
                                      </p:cBhvr>
                                      <p:to>
                                        <p:strVal val="visible"/>
                                      </p:to>
                                    </p:set>
                                    <p:animEffect transition="in" filter="fade">
                                      <p:cBhvr>
                                        <p:cTn id="15" dur="1000"/>
                                        <p:tgtEl>
                                          <p:spTgt spid="38955">
                                            <p:txEl>
                                              <p:pRg st="0" end="0"/>
                                            </p:txEl>
                                          </p:spTgt>
                                        </p:tgtEl>
                                      </p:cBhvr>
                                    </p:animEffect>
                                    <p:anim calcmode="lin" valueType="num">
                                      <p:cBhvr>
                                        <p:cTn id="16" dur="1000" fill="hold"/>
                                        <p:tgtEl>
                                          <p:spTgt spid="389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5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8955">
                                            <p:txEl>
                                              <p:pRg st="1" end="1"/>
                                            </p:txEl>
                                          </p:spTgt>
                                        </p:tgtEl>
                                        <p:attrNameLst>
                                          <p:attrName>style.visibility</p:attrName>
                                        </p:attrNameLst>
                                      </p:cBhvr>
                                      <p:to>
                                        <p:strVal val="visible"/>
                                      </p:to>
                                    </p:set>
                                    <p:animEffect transition="in" filter="fade">
                                      <p:cBhvr>
                                        <p:cTn id="21" dur="1000"/>
                                        <p:tgtEl>
                                          <p:spTgt spid="38955">
                                            <p:txEl>
                                              <p:pRg st="1" end="1"/>
                                            </p:txEl>
                                          </p:spTgt>
                                        </p:tgtEl>
                                      </p:cBhvr>
                                    </p:animEffect>
                                    <p:anim calcmode="lin" valueType="num">
                                      <p:cBhvr>
                                        <p:cTn id="22" dur="1000" fill="hold"/>
                                        <p:tgtEl>
                                          <p:spTgt spid="3895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895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895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8955">
                                            <p:txEl>
                                              <p:pRg st="2" end="2"/>
                                            </p:txEl>
                                          </p:spTgt>
                                        </p:tgtEl>
                                        <p:attrNameLst>
                                          <p:attrName>style.visibility</p:attrName>
                                        </p:attrNameLst>
                                      </p:cBhvr>
                                      <p:to>
                                        <p:strVal val="visible"/>
                                      </p:to>
                                    </p:set>
                                    <p:animEffect transition="in" filter="fade">
                                      <p:cBhvr>
                                        <p:cTn id="27" dur="1000"/>
                                        <p:tgtEl>
                                          <p:spTgt spid="38955">
                                            <p:txEl>
                                              <p:pRg st="2" end="2"/>
                                            </p:txEl>
                                          </p:spTgt>
                                        </p:tgtEl>
                                      </p:cBhvr>
                                    </p:animEffect>
                                    <p:anim calcmode="lin" valueType="num">
                                      <p:cBhvr>
                                        <p:cTn id="28" dur="1000" fill="hold"/>
                                        <p:tgtEl>
                                          <p:spTgt spid="3895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895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895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8955">
                                            <p:txEl>
                                              <p:pRg st="3" end="3"/>
                                            </p:txEl>
                                          </p:spTgt>
                                        </p:tgtEl>
                                        <p:attrNameLst>
                                          <p:attrName>style.visibility</p:attrName>
                                        </p:attrNameLst>
                                      </p:cBhvr>
                                      <p:to>
                                        <p:strVal val="visible"/>
                                      </p:to>
                                    </p:set>
                                    <p:animEffect transition="in" filter="fade">
                                      <p:cBhvr>
                                        <p:cTn id="33" dur="1000"/>
                                        <p:tgtEl>
                                          <p:spTgt spid="38955">
                                            <p:txEl>
                                              <p:pRg st="3" end="3"/>
                                            </p:txEl>
                                          </p:spTgt>
                                        </p:tgtEl>
                                      </p:cBhvr>
                                    </p:animEffect>
                                    <p:anim calcmode="lin" valueType="num">
                                      <p:cBhvr>
                                        <p:cTn id="34" dur="1000" fill="hold"/>
                                        <p:tgtEl>
                                          <p:spTgt spid="3895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895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895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8955">
                                            <p:txEl>
                                              <p:pRg st="4" end="4"/>
                                            </p:txEl>
                                          </p:spTgt>
                                        </p:tgtEl>
                                        <p:attrNameLst>
                                          <p:attrName>style.visibility</p:attrName>
                                        </p:attrNameLst>
                                      </p:cBhvr>
                                      <p:to>
                                        <p:strVal val="visible"/>
                                      </p:to>
                                    </p:set>
                                    <p:animEffect transition="in" filter="fade">
                                      <p:cBhvr>
                                        <p:cTn id="39" dur="1000"/>
                                        <p:tgtEl>
                                          <p:spTgt spid="38955">
                                            <p:txEl>
                                              <p:pRg st="4" end="4"/>
                                            </p:txEl>
                                          </p:spTgt>
                                        </p:tgtEl>
                                      </p:cBhvr>
                                    </p:animEffect>
                                    <p:anim calcmode="lin" valueType="num">
                                      <p:cBhvr>
                                        <p:cTn id="40" dur="1000" fill="hold"/>
                                        <p:tgtEl>
                                          <p:spTgt spid="3895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895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89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1" grpId="0"/>
      <p:bldP spid="38955" grpId="0" bui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6082" name="Group 2">
            <a:extLst>
              <a:ext uri="{FF2B5EF4-FFF2-40B4-BE49-F238E27FC236}">
                <a16:creationId xmlns:a16="http://schemas.microsoft.com/office/drawing/2014/main" id="{EC7F18D6-33AC-5C28-09B5-8904DFE5EEFB}"/>
              </a:ext>
            </a:extLst>
          </p:cNvPr>
          <p:cNvGrpSpPr>
            <a:grpSpLocks/>
          </p:cNvGrpSpPr>
          <p:nvPr/>
        </p:nvGrpSpPr>
        <p:grpSpPr bwMode="auto">
          <a:xfrm>
            <a:off x="319088" y="1828800"/>
            <a:ext cx="8824912" cy="5029200"/>
            <a:chOff x="201" y="1152"/>
            <a:chExt cx="5559" cy="3168"/>
          </a:xfrm>
        </p:grpSpPr>
        <p:sp>
          <p:nvSpPr>
            <p:cNvPr id="46083" name="Freeform 3">
              <a:extLst>
                <a:ext uri="{FF2B5EF4-FFF2-40B4-BE49-F238E27FC236}">
                  <a16:creationId xmlns:a16="http://schemas.microsoft.com/office/drawing/2014/main" id="{FA66F7D2-16EC-FB57-0604-7EF2AB8DA378}"/>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4" name="Freeform 4">
              <a:extLst>
                <a:ext uri="{FF2B5EF4-FFF2-40B4-BE49-F238E27FC236}">
                  <a16:creationId xmlns:a16="http://schemas.microsoft.com/office/drawing/2014/main" id="{DAC88922-80BC-68EB-E832-D10846D06757}"/>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5" name="Freeform 5">
              <a:extLst>
                <a:ext uri="{FF2B5EF4-FFF2-40B4-BE49-F238E27FC236}">
                  <a16:creationId xmlns:a16="http://schemas.microsoft.com/office/drawing/2014/main" id="{86EF4186-3622-88D7-1D0F-5B4BB795DDA9}"/>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6" name="Freeform 6">
              <a:extLst>
                <a:ext uri="{FF2B5EF4-FFF2-40B4-BE49-F238E27FC236}">
                  <a16:creationId xmlns:a16="http://schemas.microsoft.com/office/drawing/2014/main" id="{F1358658-F7D5-5DC6-E64A-4FB8888F8E4A}"/>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87" name="Freeform 7">
              <a:extLst>
                <a:ext uri="{FF2B5EF4-FFF2-40B4-BE49-F238E27FC236}">
                  <a16:creationId xmlns:a16="http://schemas.microsoft.com/office/drawing/2014/main" id="{9A4345C8-42CA-FD51-4ADC-8B8F6B178C08}"/>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88" name="Freeform 8">
              <a:extLst>
                <a:ext uri="{FF2B5EF4-FFF2-40B4-BE49-F238E27FC236}">
                  <a16:creationId xmlns:a16="http://schemas.microsoft.com/office/drawing/2014/main" id="{910BED6B-E1E5-55DF-C14B-9F36D9054768}"/>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89" name="Freeform 9">
              <a:extLst>
                <a:ext uri="{FF2B5EF4-FFF2-40B4-BE49-F238E27FC236}">
                  <a16:creationId xmlns:a16="http://schemas.microsoft.com/office/drawing/2014/main" id="{8633C832-8694-EA89-8415-8C01FE12A1CA}"/>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0" name="Freeform 10">
              <a:extLst>
                <a:ext uri="{FF2B5EF4-FFF2-40B4-BE49-F238E27FC236}">
                  <a16:creationId xmlns:a16="http://schemas.microsoft.com/office/drawing/2014/main" id="{86E1D41A-E6BA-F89C-7097-0D0950A28A59}"/>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6091" name="Rectangle 11">
            <a:extLst>
              <a:ext uri="{FF2B5EF4-FFF2-40B4-BE49-F238E27FC236}">
                <a16:creationId xmlns:a16="http://schemas.microsoft.com/office/drawing/2014/main" id="{CE15506C-6666-E070-F043-D715843D2501}"/>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46092" name="Rectangle 12">
            <a:extLst>
              <a:ext uri="{FF2B5EF4-FFF2-40B4-BE49-F238E27FC236}">
                <a16:creationId xmlns:a16="http://schemas.microsoft.com/office/drawing/2014/main" id="{E7A98D43-527C-C48A-4FAA-BBA11C587405}"/>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46093" name="Rectangle 13">
            <a:extLst>
              <a:ext uri="{FF2B5EF4-FFF2-40B4-BE49-F238E27FC236}">
                <a16:creationId xmlns:a16="http://schemas.microsoft.com/office/drawing/2014/main" id="{81D45A84-ED50-5D7C-919A-AF9171507623}"/>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1F132D12-65C7-B94D-8671-C300AA3C9492}" type="slidenum">
              <a:rPr lang="en-US" altLang="en-US"/>
              <a:pPr/>
              <a:t>‹#›</a:t>
            </a:fld>
            <a:endParaRPr lang="en-US" altLang="en-US"/>
          </a:p>
        </p:txBody>
      </p:sp>
      <p:sp>
        <p:nvSpPr>
          <p:cNvPr id="46094" name="Rectangle 14">
            <a:extLst>
              <a:ext uri="{FF2B5EF4-FFF2-40B4-BE49-F238E27FC236}">
                <a16:creationId xmlns:a16="http://schemas.microsoft.com/office/drawing/2014/main" id="{3B0375A9-D468-1B71-D307-FD73534751E2}"/>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6095" name="Rectangle 15">
            <a:extLst>
              <a:ext uri="{FF2B5EF4-FFF2-40B4-BE49-F238E27FC236}">
                <a16:creationId xmlns:a16="http://schemas.microsoft.com/office/drawing/2014/main" id="{0AC1A2DC-5779-6230-06A0-0C73CDA46CF9}"/>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8"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6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46094"/>
                                        </p:tgtEl>
                                        <p:attrNameLst>
                                          <p:attrName>style.visibility</p:attrName>
                                        </p:attrNameLst>
                                      </p:cBhvr>
                                      <p:to>
                                        <p:strVal val="visible"/>
                                      </p:to>
                                    </p:set>
                                    <p:animEffect transition="in" filter="fade">
                                      <p:cBhvr>
                                        <p:cTn id="7" dur="1000">
                                          <p:stCondLst>
                                            <p:cond delay="0"/>
                                          </p:stCondLst>
                                        </p:cTn>
                                        <p:tgtEl>
                                          <p:spTgt spid="46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6095">
                                            <p:txEl>
                                              <p:pRg st="0" end="0"/>
                                            </p:txEl>
                                          </p:spTgt>
                                        </p:tgtEl>
                                        <p:attrNameLst>
                                          <p:attrName>style.visibility</p:attrName>
                                        </p:attrNameLst>
                                      </p:cBhvr>
                                      <p:to>
                                        <p:strVal val="visible"/>
                                      </p:to>
                                    </p:set>
                                    <p:animEffect transition="in" filter="fade">
                                      <p:cBhvr>
                                        <p:cTn id="12" dur="500">
                                          <p:stCondLst>
                                            <p:cond delay="0"/>
                                          </p:stCondLst>
                                        </p:cTn>
                                        <p:tgtEl>
                                          <p:spTgt spid="46095">
                                            <p:txEl>
                                              <p:pRg st="0" end="0"/>
                                            </p:txEl>
                                          </p:spTgt>
                                        </p:tgtEl>
                                      </p:cBhvr>
                                    </p:animEffect>
                                  </p:childTnLst>
                                </p:cTn>
                              </p:par>
                              <p:par>
                                <p:cTn id="13" presetID="10" presetClass="entr" presetSubtype="0" fill="hold" nodeType="withEffect">
                                  <p:stCondLst>
                                    <p:cond delay="0"/>
                                  </p:stCondLst>
                                  <p:iterate type="lt">
                                    <p:tmPct val="10000"/>
                                  </p:iterate>
                                  <p:childTnLst>
                                    <p:set>
                                      <p:cBhvr>
                                        <p:cTn id="14" dur="1" fill="hold">
                                          <p:stCondLst>
                                            <p:cond delay="0"/>
                                          </p:stCondLst>
                                        </p:cTn>
                                        <p:tgtEl>
                                          <p:spTgt spid="46095">
                                            <p:txEl>
                                              <p:pRg st="1" end="1"/>
                                            </p:txEl>
                                          </p:spTgt>
                                        </p:tgtEl>
                                        <p:attrNameLst>
                                          <p:attrName>style.visibility</p:attrName>
                                        </p:attrNameLst>
                                      </p:cBhvr>
                                      <p:to>
                                        <p:strVal val="visible"/>
                                      </p:to>
                                    </p:set>
                                    <p:animEffect transition="in" filter="fade">
                                      <p:cBhvr>
                                        <p:cTn id="15" dur="500">
                                          <p:stCondLst>
                                            <p:cond delay="0"/>
                                          </p:stCondLst>
                                        </p:cTn>
                                        <p:tgtEl>
                                          <p:spTgt spid="46095">
                                            <p:txEl>
                                              <p:pRg st="1" end="1"/>
                                            </p:txEl>
                                          </p:spTgt>
                                        </p:tgtEl>
                                      </p:cBhvr>
                                    </p:animEffect>
                                  </p:childTnLst>
                                </p:cTn>
                              </p:par>
                              <p:par>
                                <p:cTn id="16" presetID="10" presetClass="entr" presetSubtype="0" fill="hold" nodeType="withEffect">
                                  <p:stCondLst>
                                    <p:cond delay="0"/>
                                  </p:stCondLst>
                                  <p:iterate type="lt">
                                    <p:tmPct val="10000"/>
                                  </p:iterate>
                                  <p:childTnLst>
                                    <p:set>
                                      <p:cBhvr>
                                        <p:cTn id="17" dur="1" fill="hold">
                                          <p:stCondLst>
                                            <p:cond delay="0"/>
                                          </p:stCondLst>
                                        </p:cTn>
                                        <p:tgtEl>
                                          <p:spTgt spid="46095">
                                            <p:txEl>
                                              <p:pRg st="2" end="2"/>
                                            </p:txEl>
                                          </p:spTgt>
                                        </p:tgtEl>
                                        <p:attrNameLst>
                                          <p:attrName>style.visibility</p:attrName>
                                        </p:attrNameLst>
                                      </p:cBhvr>
                                      <p:to>
                                        <p:strVal val="visible"/>
                                      </p:to>
                                    </p:set>
                                    <p:animEffect transition="in" filter="fade">
                                      <p:cBhvr>
                                        <p:cTn id="18" dur="500">
                                          <p:stCondLst>
                                            <p:cond delay="0"/>
                                          </p:stCondLst>
                                        </p:cTn>
                                        <p:tgtEl>
                                          <p:spTgt spid="46095">
                                            <p:txEl>
                                              <p:pRg st="2" end="2"/>
                                            </p:txEl>
                                          </p:spTgt>
                                        </p:tgtEl>
                                      </p:cBhvr>
                                    </p:animEffect>
                                  </p:childTnLst>
                                </p:cTn>
                              </p:par>
                              <p:par>
                                <p:cTn id="19" presetID="10" presetClass="entr" presetSubtype="0" fill="hold" nodeType="withEffect">
                                  <p:stCondLst>
                                    <p:cond delay="0"/>
                                  </p:stCondLst>
                                  <p:iterate type="lt">
                                    <p:tmPct val="10000"/>
                                  </p:iterate>
                                  <p:childTnLst>
                                    <p:set>
                                      <p:cBhvr>
                                        <p:cTn id="20" dur="1" fill="hold">
                                          <p:stCondLst>
                                            <p:cond delay="0"/>
                                          </p:stCondLst>
                                        </p:cTn>
                                        <p:tgtEl>
                                          <p:spTgt spid="46095">
                                            <p:txEl>
                                              <p:pRg st="3" end="3"/>
                                            </p:txEl>
                                          </p:spTgt>
                                        </p:tgtEl>
                                        <p:attrNameLst>
                                          <p:attrName>style.visibility</p:attrName>
                                        </p:attrNameLst>
                                      </p:cBhvr>
                                      <p:to>
                                        <p:strVal val="visible"/>
                                      </p:to>
                                    </p:set>
                                    <p:animEffect transition="in" filter="fade">
                                      <p:cBhvr>
                                        <p:cTn id="21" dur="500">
                                          <p:stCondLst>
                                            <p:cond delay="0"/>
                                          </p:stCondLst>
                                        </p:cTn>
                                        <p:tgtEl>
                                          <p:spTgt spid="46095">
                                            <p:txEl>
                                              <p:pRg st="3" end="3"/>
                                            </p:txEl>
                                          </p:spTgt>
                                        </p:tgtEl>
                                      </p:cBhvr>
                                    </p:animEffect>
                                  </p:childTnLst>
                                </p:cTn>
                              </p:par>
                              <p:par>
                                <p:cTn id="22" presetID="10" presetClass="entr" presetSubtype="0" fill="hold" nodeType="withEffect">
                                  <p:stCondLst>
                                    <p:cond delay="0"/>
                                  </p:stCondLst>
                                  <p:iterate type="lt">
                                    <p:tmPct val="10000"/>
                                  </p:iterate>
                                  <p:childTnLst>
                                    <p:set>
                                      <p:cBhvr>
                                        <p:cTn id="23" dur="1" fill="hold">
                                          <p:stCondLst>
                                            <p:cond delay="0"/>
                                          </p:stCondLst>
                                        </p:cTn>
                                        <p:tgtEl>
                                          <p:spTgt spid="46095">
                                            <p:txEl>
                                              <p:pRg st="4" end="4"/>
                                            </p:txEl>
                                          </p:spTgt>
                                        </p:tgtEl>
                                        <p:attrNameLst>
                                          <p:attrName>style.visibility</p:attrName>
                                        </p:attrNameLst>
                                      </p:cBhvr>
                                      <p:to>
                                        <p:strVal val="visible"/>
                                      </p:to>
                                    </p:set>
                                    <p:animEffect transition="in" filter="fade">
                                      <p:cBhvr>
                                        <p:cTn id="24" dur="500">
                                          <p:stCondLst>
                                            <p:cond delay="0"/>
                                          </p:stCondLst>
                                        </p:cTn>
                                        <p:tgtEl>
                                          <p:spTgt spid="460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095" grpId="0" build="p"/>
    </p:bldLst>
  </p:timing>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604020202020204"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6F9FBFD2-1D23-C1D6-128D-3C635F259466}"/>
              </a:ext>
            </a:extLst>
          </p:cNvPr>
          <p:cNvGrpSpPr>
            <a:grpSpLocks/>
          </p:cNvGrpSpPr>
          <p:nvPr/>
        </p:nvGrpSpPr>
        <p:grpSpPr bwMode="auto">
          <a:xfrm>
            <a:off x="0" y="0"/>
            <a:ext cx="7620000" cy="6858000"/>
            <a:chOff x="0" y="0"/>
            <a:chExt cx="4800" cy="4320"/>
          </a:xfrm>
        </p:grpSpPr>
        <p:grpSp>
          <p:nvGrpSpPr>
            <p:cNvPr id="49155" name="Group 3">
              <a:extLst>
                <a:ext uri="{FF2B5EF4-FFF2-40B4-BE49-F238E27FC236}">
                  <a16:creationId xmlns:a16="http://schemas.microsoft.com/office/drawing/2014/main" id="{B14FA5A6-7420-299E-C2FA-4A5FBA24CAF2}"/>
                </a:ext>
              </a:extLst>
            </p:cNvPr>
            <p:cNvGrpSpPr>
              <a:grpSpLocks/>
            </p:cNvGrpSpPr>
            <p:nvPr userDrawn="1"/>
          </p:nvGrpSpPr>
          <p:grpSpPr bwMode="auto">
            <a:xfrm>
              <a:off x="0" y="0"/>
              <a:ext cx="2016" cy="4320"/>
              <a:chOff x="0" y="0"/>
              <a:chExt cx="2016" cy="4320"/>
            </a:xfrm>
          </p:grpSpPr>
          <p:sp>
            <p:nvSpPr>
              <p:cNvPr id="49156" name="Rectangle 4">
                <a:extLst>
                  <a:ext uri="{FF2B5EF4-FFF2-40B4-BE49-F238E27FC236}">
                    <a16:creationId xmlns:a16="http://schemas.microsoft.com/office/drawing/2014/main" id="{EF225D02-F19B-FDF9-5543-AD294991E55E}"/>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7" name="Freeform 5">
                <a:extLst>
                  <a:ext uri="{FF2B5EF4-FFF2-40B4-BE49-F238E27FC236}">
                    <a16:creationId xmlns:a16="http://schemas.microsoft.com/office/drawing/2014/main" id="{50E9FDCF-B024-3AF9-8B5C-13D4FDD00464}"/>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9158" name="Group 6">
              <a:extLst>
                <a:ext uri="{FF2B5EF4-FFF2-40B4-BE49-F238E27FC236}">
                  <a16:creationId xmlns:a16="http://schemas.microsoft.com/office/drawing/2014/main" id="{BC561544-E14A-D817-3C98-A02750C7F2B2}"/>
                </a:ext>
              </a:extLst>
            </p:cNvPr>
            <p:cNvGrpSpPr>
              <a:grpSpLocks/>
            </p:cNvGrpSpPr>
            <p:nvPr/>
          </p:nvGrpSpPr>
          <p:grpSpPr bwMode="auto">
            <a:xfrm>
              <a:off x="144" y="1248"/>
              <a:ext cx="4656" cy="201"/>
              <a:chOff x="144" y="1248"/>
              <a:chExt cx="4656" cy="201"/>
            </a:xfrm>
          </p:grpSpPr>
          <p:sp>
            <p:nvSpPr>
              <p:cNvPr id="49159" name="AutoShape 7">
                <a:extLst>
                  <a:ext uri="{FF2B5EF4-FFF2-40B4-BE49-F238E27FC236}">
                    <a16:creationId xmlns:a16="http://schemas.microsoft.com/office/drawing/2014/main" id="{2A817530-8635-E254-94BE-2AD762219B37}"/>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AutoShape 8">
                <a:extLst>
                  <a:ext uri="{FF2B5EF4-FFF2-40B4-BE49-F238E27FC236}">
                    <a16:creationId xmlns:a16="http://schemas.microsoft.com/office/drawing/2014/main" id="{B93812FD-E297-4716-382B-134589F79920}"/>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9161" name="AutoShape 9">
            <a:extLst>
              <a:ext uri="{FF2B5EF4-FFF2-40B4-BE49-F238E27FC236}">
                <a16:creationId xmlns:a16="http://schemas.microsoft.com/office/drawing/2014/main" id="{35B5805C-CA27-1B07-C33F-09BAC16EEED7}"/>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9162" name="Rectangle 10">
            <a:extLst>
              <a:ext uri="{FF2B5EF4-FFF2-40B4-BE49-F238E27FC236}">
                <a16:creationId xmlns:a16="http://schemas.microsoft.com/office/drawing/2014/main" id="{0FBAA031-1A3E-D0BB-80F8-3E2764A436E5}"/>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3" name="Rectangle 11">
            <a:extLst>
              <a:ext uri="{FF2B5EF4-FFF2-40B4-BE49-F238E27FC236}">
                <a16:creationId xmlns:a16="http://schemas.microsoft.com/office/drawing/2014/main" id="{2AFDD33E-441F-7902-43F6-6858A64D4C92}"/>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endParaRPr lang="en-US" altLang="en-US"/>
          </a:p>
        </p:txBody>
      </p:sp>
      <p:sp>
        <p:nvSpPr>
          <p:cNvPr id="49164" name="Rectangle 12">
            <a:extLst>
              <a:ext uri="{FF2B5EF4-FFF2-40B4-BE49-F238E27FC236}">
                <a16:creationId xmlns:a16="http://schemas.microsoft.com/office/drawing/2014/main" id="{4FC59B97-636E-E30A-5999-5FC3558CB09A}"/>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49165" name="Rectangle 13">
            <a:extLst>
              <a:ext uri="{FF2B5EF4-FFF2-40B4-BE49-F238E27FC236}">
                <a16:creationId xmlns:a16="http://schemas.microsoft.com/office/drawing/2014/main" id="{9685F153-F27C-A175-47B3-8848D5F746A3}"/>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BA961240-FE93-8041-BC7E-827B51381F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64"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9162">
                                            <p:txEl>
                                              <p:pRg st="0" end="0"/>
                                            </p:txEl>
                                          </p:spTgt>
                                        </p:tgtEl>
                                        <p:attrNameLst>
                                          <p:attrName>style.visibility</p:attrName>
                                        </p:attrNameLst>
                                      </p:cBhvr>
                                      <p:to>
                                        <p:strVal val="visible"/>
                                      </p:to>
                                    </p:set>
                                    <p:animEffect transition="in" filter="fade">
                                      <p:cBhvr>
                                        <p:cTn id="7" dur="1000"/>
                                        <p:tgtEl>
                                          <p:spTgt spid="49162">
                                            <p:txEl>
                                              <p:pRg st="0" end="0"/>
                                            </p:txEl>
                                          </p:spTgt>
                                        </p:tgtEl>
                                      </p:cBhvr>
                                    </p:animEffect>
                                    <p:anim calcmode="lin" valueType="num">
                                      <p:cBhvr>
                                        <p:cTn id="8" dur="1000" fill="hold"/>
                                        <p:tgtEl>
                                          <p:spTgt spid="491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6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162">
                                            <p:txEl>
                                              <p:pRg st="1" end="1"/>
                                            </p:txEl>
                                          </p:spTgt>
                                        </p:tgtEl>
                                        <p:attrNameLst>
                                          <p:attrName>style.visibility</p:attrName>
                                        </p:attrNameLst>
                                      </p:cBhvr>
                                      <p:to>
                                        <p:strVal val="visible"/>
                                      </p:to>
                                    </p:set>
                                    <p:animEffect transition="in" filter="fade">
                                      <p:cBhvr>
                                        <p:cTn id="12" dur="1000"/>
                                        <p:tgtEl>
                                          <p:spTgt spid="49162">
                                            <p:txEl>
                                              <p:pRg st="1" end="1"/>
                                            </p:txEl>
                                          </p:spTgt>
                                        </p:tgtEl>
                                      </p:cBhvr>
                                    </p:animEffect>
                                    <p:anim calcmode="lin" valueType="num">
                                      <p:cBhvr>
                                        <p:cTn id="13" dur="1000" fill="hold"/>
                                        <p:tgtEl>
                                          <p:spTgt spid="4916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916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162">
                                            <p:txEl>
                                              <p:pRg st="2" end="2"/>
                                            </p:txEl>
                                          </p:spTgt>
                                        </p:tgtEl>
                                        <p:attrNameLst>
                                          <p:attrName>style.visibility</p:attrName>
                                        </p:attrNameLst>
                                      </p:cBhvr>
                                      <p:to>
                                        <p:strVal val="visible"/>
                                      </p:to>
                                    </p:set>
                                    <p:animEffect transition="in" filter="fade">
                                      <p:cBhvr>
                                        <p:cTn id="17" dur="1000"/>
                                        <p:tgtEl>
                                          <p:spTgt spid="49162">
                                            <p:txEl>
                                              <p:pRg st="2" end="2"/>
                                            </p:txEl>
                                          </p:spTgt>
                                        </p:tgtEl>
                                      </p:cBhvr>
                                    </p:animEffect>
                                    <p:anim calcmode="lin" valueType="num">
                                      <p:cBhvr>
                                        <p:cTn id="18" dur="1000" fill="hold"/>
                                        <p:tgtEl>
                                          <p:spTgt spid="4916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916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162">
                                            <p:txEl>
                                              <p:pRg st="3" end="3"/>
                                            </p:txEl>
                                          </p:spTgt>
                                        </p:tgtEl>
                                        <p:attrNameLst>
                                          <p:attrName>style.visibility</p:attrName>
                                        </p:attrNameLst>
                                      </p:cBhvr>
                                      <p:to>
                                        <p:strVal val="visible"/>
                                      </p:to>
                                    </p:set>
                                    <p:animEffect transition="in" filter="fade">
                                      <p:cBhvr>
                                        <p:cTn id="22" dur="1000"/>
                                        <p:tgtEl>
                                          <p:spTgt spid="49162">
                                            <p:txEl>
                                              <p:pRg st="3" end="3"/>
                                            </p:txEl>
                                          </p:spTgt>
                                        </p:tgtEl>
                                      </p:cBhvr>
                                    </p:animEffect>
                                    <p:anim calcmode="lin" valueType="num">
                                      <p:cBhvr>
                                        <p:cTn id="23" dur="1000" fill="hold"/>
                                        <p:tgtEl>
                                          <p:spTgt spid="4916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916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162">
                                            <p:txEl>
                                              <p:pRg st="4" end="4"/>
                                            </p:txEl>
                                          </p:spTgt>
                                        </p:tgtEl>
                                        <p:attrNameLst>
                                          <p:attrName>style.visibility</p:attrName>
                                        </p:attrNameLst>
                                      </p:cBhvr>
                                      <p:to>
                                        <p:strVal val="visible"/>
                                      </p:to>
                                    </p:set>
                                    <p:animEffect transition="in" filter="fade">
                                      <p:cBhvr>
                                        <p:cTn id="27" dur="1000"/>
                                        <p:tgtEl>
                                          <p:spTgt spid="49162">
                                            <p:txEl>
                                              <p:pRg st="4" end="4"/>
                                            </p:txEl>
                                          </p:spTgt>
                                        </p:tgtEl>
                                      </p:cBhvr>
                                    </p:animEffect>
                                    <p:anim calcmode="lin" valueType="num">
                                      <p:cBhvr>
                                        <p:cTn id="28" dur="1000" fill="hold"/>
                                        <p:tgtEl>
                                          <p:spTgt spid="4916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91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uild="p"/>
    </p:bldLst>
  </p:timing>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394" name="Group 2">
            <a:extLst>
              <a:ext uri="{FF2B5EF4-FFF2-40B4-BE49-F238E27FC236}">
                <a16:creationId xmlns:a16="http://schemas.microsoft.com/office/drawing/2014/main" id="{261E2F4F-4B7D-5659-FDF1-743EBABF28C7}"/>
              </a:ext>
            </a:extLst>
          </p:cNvPr>
          <p:cNvGrpSpPr>
            <a:grpSpLocks/>
          </p:cNvGrpSpPr>
          <p:nvPr/>
        </p:nvGrpSpPr>
        <p:grpSpPr bwMode="auto">
          <a:xfrm>
            <a:off x="0" y="0"/>
            <a:ext cx="7242175" cy="1981200"/>
            <a:chOff x="0" y="0"/>
            <a:chExt cx="4562" cy="1248"/>
          </a:xfrm>
        </p:grpSpPr>
        <p:sp>
          <p:nvSpPr>
            <p:cNvPr id="59395" name="Freeform 3">
              <a:extLst>
                <a:ext uri="{FF2B5EF4-FFF2-40B4-BE49-F238E27FC236}">
                  <a16:creationId xmlns:a16="http://schemas.microsoft.com/office/drawing/2014/main" id="{09432757-E412-5080-C8C1-FEE5D771261A}"/>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59396" name="Freeform 4">
              <a:extLst>
                <a:ext uri="{FF2B5EF4-FFF2-40B4-BE49-F238E27FC236}">
                  <a16:creationId xmlns:a16="http://schemas.microsoft.com/office/drawing/2014/main" id="{4F1F305F-FC0E-14DC-2BC5-76B368E19866}"/>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9397" name="Rectangle 5">
            <a:extLst>
              <a:ext uri="{FF2B5EF4-FFF2-40B4-BE49-F238E27FC236}">
                <a16:creationId xmlns:a16="http://schemas.microsoft.com/office/drawing/2014/main" id="{D9FF5E45-3CBD-BAFB-DFF6-C08CB131E21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9398" name="Rectangle 6">
            <a:extLst>
              <a:ext uri="{FF2B5EF4-FFF2-40B4-BE49-F238E27FC236}">
                <a16:creationId xmlns:a16="http://schemas.microsoft.com/office/drawing/2014/main" id="{6EE873B9-7D17-1709-CFE4-D8ABCE86409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9" name="Rectangle 7">
            <a:extLst>
              <a:ext uri="{FF2B5EF4-FFF2-40B4-BE49-F238E27FC236}">
                <a16:creationId xmlns:a16="http://schemas.microsoft.com/office/drawing/2014/main" id="{ACF67DB2-757C-94D0-A44B-112A33A30C9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ltLang="en-US"/>
          </a:p>
        </p:txBody>
      </p:sp>
      <p:sp>
        <p:nvSpPr>
          <p:cNvPr id="59400" name="Rectangle 8">
            <a:extLst>
              <a:ext uri="{FF2B5EF4-FFF2-40B4-BE49-F238E27FC236}">
                <a16:creationId xmlns:a16="http://schemas.microsoft.com/office/drawing/2014/main" id="{CBDFE2F2-7274-79F6-D58C-E1AB6AD0B38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ltLang="en-US"/>
          </a:p>
        </p:txBody>
      </p:sp>
      <p:sp>
        <p:nvSpPr>
          <p:cNvPr id="59401" name="Rectangle 9">
            <a:extLst>
              <a:ext uri="{FF2B5EF4-FFF2-40B4-BE49-F238E27FC236}">
                <a16:creationId xmlns:a16="http://schemas.microsoft.com/office/drawing/2014/main" id="{3AE385C1-1566-4AD5-84F2-EC709643BE4F}"/>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6689B673-599B-3448-92B5-3B57125F4C9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67586" name="Group 2">
            <a:extLst>
              <a:ext uri="{FF2B5EF4-FFF2-40B4-BE49-F238E27FC236}">
                <a16:creationId xmlns:a16="http://schemas.microsoft.com/office/drawing/2014/main" id="{9E45B7C7-C85A-31FF-39EE-C8210E3918BE}"/>
              </a:ext>
            </a:extLst>
          </p:cNvPr>
          <p:cNvGrpSpPr>
            <a:grpSpLocks/>
          </p:cNvGrpSpPr>
          <p:nvPr/>
        </p:nvGrpSpPr>
        <p:grpSpPr bwMode="auto">
          <a:xfrm>
            <a:off x="0" y="0"/>
            <a:ext cx="9144000" cy="6856413"/>
            <a:chOff x="0" y="0"/>
            <a:chExt cx="5760" cy="4319"/>
          </a:xfrm>
        </p:grpSpPr>
        <p:sp>
          <p:nvSpPr>
            <p:cNvPr id="67587" name="Freeform 3">
              <a:extLst>
                <a:ext uri="{FF2B5EF4-FFF2-40B4-BE49-F238E27FC236}">
                  <a16:creationId xmlns:a16="http://schemas.microsoft.com/office/drawing/2014/main" id="{590AABD7-F2E6-395D-7623-3E3DBCC70AF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8" name="Freeform 4">
              <a:extLst>
                <a:ext uri="{FF2B5EF4-FFF2-40B4-BE49-F238E27FC236}">
                  <a16:creationId xmlns:a16="http://schemas.microsoft.com/office/drawing/2014/main" id="{B3F9EC7B-493E-D8FC-39ED-5E37208DA6C9}"/>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9" name="Freeform 5">
              <a:extLst>
                <a:ext uri="{FF2B5EF4-FFF2-40B4-BE49-F238E27FC236}">
                  <a16:creationId xmlns:a16="http://schemas.microsoft.com/office/drawing/2014/main" id="{09DEED2A-3640-E89F-A8F2-420813211226}"/>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0" name="Freeform 6">
              <a:extLst>
                <a:ext uri="{FF2B5EF4-FFF2-40B4-BE49-F238E27FC236}">
                  <a16:creationId xmlns:a16="http://schemas.microsoft.com/office/drawing/2014/main" id="{131D27A5-B537-6EA1-01F1-3740CABCAAEC}"/>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1" name="Freeform 7">
              <a:extLst>
                <a:ext uri="{FF2B5EF4-FFF2-40B4-BE49-F238E27FC236}">
                  <a16:creationId xmlns:a16="http://schemas.microsoft.com/office/drawing/2014/main" id="{FB0E911E-09BD-C078-9E7A-05F8DD2663CE}"/>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2" name="Freeform 8">
              <a:extLst>
                <a:ext uri="{FF2B5EF4-FFF2-40B4-BE49-F238E27FC236}">
                  <a16:creationId xmlns:a16="http://schemas.microsoft.com/office/drawing/2014/main" id="{9FEED1D8-5B26-9495-4961-66B6E1217044}"/>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Freeform 9">
              <a:extLst>
                <a:ext uri="{FF2B5EF4-FFF2-40B4-BE49-F238E27FC236}">
                  <a16:creationId xmlns:a16="http://schemas.microsoft.com/office/drawing/2014/main" id="{BD7A7EA3-B78F-E755-D3C3-21B11CCA6389}"/>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4" name="Freeform 10">
              <a:extLst>
                <a:ext uri="{FF2B5EF4-FFF2-40B4-BE49-F238E27FC236}">
                  <a16:creationId xmlns:a16="http://schemas.microsoft.com/office/drawing/2014/main" id="{74202112-1C68-569E-B21E-AD8B9B5A7653}"/>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5" name="Freeform 11">
              <a:extLst>
                <a:ext uri="{FF2B5EF4-FFF2-40B4-BE49-F238E27FC236}">
                  <a16:creationId xmlns:a16="http://schemas.microsoft.com/office/drawing/2014/main" id="{52B1C656-798B-EC9D-AE8B-5F2F99EF783F}"/>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6" name="Freeform 12">
              <a:extLst>
                <a:ext uri="{FF2B5EF4-FFF2-40B4-BE49-F238E27FC236}">
                  <a16:creationId xmlns:a16="http://schemas.microsoft.com/office/drawing/2014/main" id="{2DE52502-EBD8-24D5-4E20-138512B7AC6D}"/>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7" name="Freeform 13">
              <a:extLst>
                <a:ext uri="{FF2B5EF4-FFF2-40B4-BE49-F238E27FC236}">
                  <a16:creationId xmlns:a16="http://schemas.microsoft.com/office/drawing/2014/main" id="{E23C3E31-74D8-2BC8-0E33-05CE44512A4D}"/>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8" name="Freeform 14">
              <a:extLst>
                <a:ext uri="{FF2B5EF4-FFF2-40B4-BE49-F238E27FC236}">
                  <a16:creationId xmlns:a16="http://schemas.microsoft.com/office/drawing/2014/main" id="{13074EC3-0560-FCDE-60D1-6DDBC4ED297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9" name="Freeform 15">
              <a:extLst>
                <a:ext uri="{FF2B5EF4-FFF2-40B4-BE49-F238E27FC236}">
                  <a16:creationId xmlns:a16="http://schemas.microsoft.com/office/drawing/2014/main" id="{75CDFED0-F46C-14A4-E017-825A1E98A270}"/>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0" name="Freeform 16">
              <a:extLst>
                <a:ext uri="{FF2B5EF4-FFF2-40B4-BE49-F238E27FC236}">
                  <a16:creationId xmlns:a16="http://schemas.microsoft.com/office/drawing/2014/main" id="{E543E766-4927-07F8-BBCD-2B3CF44EBE0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1" name="Freeform 17">
              <a:extLst>
                <a:ext uri="{FF2B5EF4-FFF2-40B4-BE49-F238E27FC236}">
                  <a16:creationId xmlns:a16="http://schemas.microsoft.com/office/drawing/2014/main" id="{5CABED59-ADFF-B8C7-A44B-B1B2EA3580FD}"/>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2" name="Freeform 18">
              <a:extLst>
                <a:ext uri="{FF2B5EF4-FFF2-40B4-BE49-F238E27FC236}">
                  <a16:creationId xmlns:a16="http://schemas.microsoft.com/office/drawing/2014/main" id="{D597A347-674D-CE9F-657E-A30D1890B57D}"/>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3" name="Freeform 19">
              <a:extLst>
                <a:ext uri="{FF2B5EF4-FFF2-40B4-BE49-F238E27FC236}">
                  <a16:creationId xmlns:a16="http://schemas.microsoft.com/office/drawing/2014/main" id="{33AD71B1-16AE-E970-C23E-938159EAF8F6}"/>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4" name="Freeform 20">
              <a:extLst>
                <a:ext uri="{FF2B5EF4-FFF2-40B4-BE49-F238E27FC236}">
                  <a16:creationId xmlns:a16="http://schemas.microsoft.com/office/drawing/2014/main" id="{B8929226-BB52-C500-0653-EA3B277DCB8C}"/>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5" name="Freeform 21">
              <a:extLst>
                <a:ext uri="{FF2B5EF4-FFF2-40B4-BE49-F238E27FC236}">
                  <a16:creationId xmlns:a16="http://schemas.microsoft.com/office/drawing/2014/main" id="{5957D6C2-DF9A-6A76-52E0-0A1551B3CFF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6" name="Freeform 22">
              <a:extLst>
                <a:ext uri="{FF2B5EF4-FFF2-40B4-BE49-F238E27FC236}">
                  <a16:creationId xmlns:a16="http://schemas.microsoft.com/office/drawing/2014/main" id="{2F970B2B-E575-A279-5D4B-DE2D3B102F2A}"/>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7" name="Freeform 23">
              <a:extLst>
                <a:ext uri="{FF2B5EF4-FFF2-40B4-BE49-F238E27FC236}">
                  <a16:creationId xmlns:a16="http://schemas.microsoft.com/office/drawing/2014/main" id="{CDC92749-DA5A-A0C7-0367-67399470F20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8" name="Freeform 24">
              <a:extLst>
                <a:ext uri="{FF2B5EF4-FFF2-40B4-BE49-F238E27FC236}">
                  <a16:creationId xmlns:a16="http://schemas.microsoft.com/office/drawing/2014/main" id="{5DBD2D91-3479-A56F-4CC8-F2AEDF85A20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9" name="Freeform 25">
              <a:extLst>
                <a:ext uri="{FF2B5EF4-FFF2-40B4-BE49-F238E27FC236}">
                  <a16:creationId xmlns:a16="http://schemas.microsoft.com/office/drawing/2014/main" id="{D03048F0-E2A2-1100-157A-80FD28C422CA}"/>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Freeform 26">
              <a:extLst>
                <a:ext uri="{FF2B5EF4-FFF2-40B4-BE49-F238E27FC236}">
                  <a16:creationId xmlns:a16="http://schemas.microsoft.com/office/drawing/2014/main" id="{EE0F6F6D-5184-22C6-A5FC-5BAD6620EEF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1" name="Freeform 27">
              <a:extLst>
                <a:ext uri="{FF2B5EF4-FFF2-40B4-BE49-F238E27FC236}">
                  <a16:creationId xmlns:a16="http://schemas.microsoft.com/office/drawing/2014/main" id="{801D1675-FD2E-7BF6-40C9-620788A5770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2" name="Freeform 28">
              <a:extLst>
                <a:ext uri="{FF2B5EF4-FFF2-40B4-BE49-F238E27FC236}">
                  <a16:creationId xmlns:a16="http://schemas.microsoft.com/office/drawing/2014/main" id="{9A104AC5-FF90-79F2-5E33-B74BDBC3CFF6}"/>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3" name="Freeform 29">
              <a:extLst>
                <a:ext uri="{FF2B5EF4-FFF2-40B4-BE49-F238E27FC236}">
                  <a16:creationId xmlns:a16="http://schemas.microsoft.com/office/drawing/2014/main" id="{89E088BA-4CD6-165B-ADD4-7D8FD139808C}"/>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4" name="Freeform 30">
              <a:extLst>
                <a:ext uri="{FF2B5EF4-FFF2-40B4-BE49-F238E27FC236}">
                  <a16:creationId xmlns:a16="http://schemas.microsoft.com/office/drawing/2014/main" id="{03753D53-1CF3-0695-4C23-B74D8DDD2D5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5" name="Freeform 31">
              <a:extLst>
                <a:ext uri="{FF2B5EF4-FFF2-40B4-BE49-F238E27FC236}">
                  <a16:creationId xmlns:a16="http://schemas.microsoft.com/office/drawing/2014/main" id="{76ED0836-3AAE-25A5-ED8C-1E9EBCD84B8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6" name="Freeform 32">
              <a:extLst>
                <a:ext uri="{FF2B5EF4-FFF2-40B4-BE49-F238E27FC236}">
                  <a16:creationId xmlns:a16="http://schemas.microsoft.com/office/drawing/2014/main" id="{C73C10EC-C068-639E-E14D-01E6145D9BAF}"/>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7" name="Freeform 33">
              <a:extLst>
                <a:ext uri="{FF2B5EF4-FFF2-40B4-BE49-F238E27FC236}">
                  <a16:creationId xmlns:a16="http://schemas.microsoft.com/office/drawing/2014/main" id="{7BFFFCE6-A685-C13A-8C6B-E84B32898EA8}"/>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8" name="Freeform 34">
              <a:extLst>
                <a:ext uri="{FF2B5EF4-FFF2-40B4-BE49-F238E27FC236}">
                  <a16:creationId xmlns:a16="http://schemas.microsoft.com/office/drawing/2014/main" id="{A164AA65-DF03-29BD-AF3F-2C90C89D43F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9" name="Freeform 35">
              <a:extLst>
                <a:ext uri="{FF2B5EF4-FFF2-40B4-BE49-F238E27FC236}">
                  <a16:creationId xmlns:a16="http://schemas.microsoft.com/office/drawing/2014/main" id="{2931A528-0AEC-4A5D-627E-1E6F69F64645}"/>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0" name="Freeform 36">
              <a:extLst>
                <a:ext uri="{FF2B5EF4-FFF2-40B4-BE49-F238E27FC236}">
                  <a16:creationId xmlns:a16="http://schemas.microsoft.com/office/drawing/2014/main" id="{8D2CFBAE-630D-5D6C-D775-EF34CB2ABBA0}"/>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1" name="Freeform 37">
              <a:extLst>
                <a:ext uri="{FF2B5EF4-FFF2-40B4-BE49-F238E27FC236}">
                  <a16:creationId xmlns:a16="http://schemas.microsoft.com/office/drawing/2014/main" id="{D4F3E9E3-A217-5F2C-1D82-E780A80A4A1D}"/>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2" name="Freeform 38">
              <a:extLst>
                <a:ext uri="{FF2B5EF4-FFF2-40B4-BE49-F238E27FC236}">
                  <a16:creationId xmlns:a16="http://schemas.microsoft.com/office/drawing/2014/main" id="{AEA58768-4EE6-1ABF-77B2-DA562C3C946C}"/>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7623" name="Group 39">
              <a:extLst>
                <a:ext uri="{FF2B5EF4-FFF2-40B4-BE49-F238E27FC236}">
                  <a16:creationId xmlns:a16="http://schemas.microsoft.com/office/drawing/2014/main" id="{967E5E95-168D-A52D-56F3-6D4EB5952CC7}"/>
                </a:ext>
              </a:extLst>
            </p:cNvPr>
            <p:cNvGrpSpPr>
              <a:grpSpLocks/>
            </p:cNvGrpSpPr>
            <p:nvPr userDrawn="1"/>
          </p:nvGrpSpPr>
          <p:grpSpPr bwMode="auto">
            <a:xfrm>
              <a:off x="0" y="1632"/>
              <a:ext cx="5758" cy="1858"/>
              <a:chOff x="0" y="1632"/>
              <a:chExt cx="5758" cy="1858"/>
            </a:xfrm>
          </p:grpSpPr>
          <p:sp>
            <p:nvSpPr>
              <p:cNvPr id="67624" name="Freeform 40">
                <a:extLst>
                  <a:ext uri="{FF2B5EF4-FFF2-40B4-BE49-F238E27FC236}">
                    <a16:creationId xmlns:a16="http://schemas.microsoft.com/office/drawing/2014/main" id="{E24006A5-BA5A-5B7C-5476-3486FD1E47B6}"/>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5" name="Freeform 41">
                <a:extLst>
                  <a:ext uri="{FF2B5EF4-FFF2-40B4-BE49-F238E27FC236}">
                    <a16:creationId xmlns:a16="http://schemas.microsoft.com/office/drawing/2014/main" id="{EBEC2E0E-4602-6A5F-100F-CBDEEBE94D0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7626" name="Rectangle 42">
            <a:extLst>
              <a:ext uri="{FF2B5EF4-FFF2-40B4-BE49-F238E27FC236}">
                <a16:creationId xmlns:a16="http://schemas.microsoft.com/office/drawing/2014/main" id="{12586651-F819-D3F6-AC6E-0B81A820648D}"/>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7627" name="Rectangle 43">
            <a:extLst>
              <a:ext uri="{FF2B5EF4-FFF2-40B4-BE49-F238E27FC236}">
                <a16:creationId xmlns:a16="http://schemas.microsoft.com/office/drawing/2014/main" id="{35DC4DAC-B294-7A56-1218-47D1FDCF784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628" name="Rectangle 44">
            <a:extLst>
              <a:ext uri="{FF2B5EF4-FFF2-40B4-BE49-F238E27FC236}">
                <a16:creationId xmlns:a16="http://schemas.microsoft.com/office/drawing/2014/main" id="{972DD7A2-3A69-2142-48AA-D2CC7BBA6BC6}"/>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ltLang="en-US"/>
          </a:p>
        </p:txBody>
      </p:sp>
      <p:sp>
        <p:nvSpPr>
          <p:cNvPr id="67629" name="Rectangle 45">
            <a:extLst>
              <a:ext uri="{FF2B5EF4-FFF2-40B4-BE49-F238E27FC236}">
                <a16:creationId xmlns:a16="http://schemas.microsoft.com/office/drawing/2014/main" id="{2CD9D4D5-C62C-E2B0-5AF0-710510FB77E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ltLang="en-US"/>
          </a:p>
        </p:txBody>
      </p:sp>
      <p:sp>
        <p:nvSpPr>
          <p:cNvPr id="67630" name="Rectangle 46">
            <a:extLst>
              <a:ext uri="{FF2B5EF4-FFF2-40B4-BE49-F238E27FC236}">
                <a16:creationId xmlns:a16="http://schemas.microsoft.com/office/drawing/2014/main" id="{0053460A-640D-D71B-0C1F-193BD8CF6A83}"/>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64E05CC-6B27-C04A-946B-1FDC7085306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7626"/>
                                        </p:tgtEl>
                                        <p:attrNameLst>
                                          <p:attrName>style.visibility</p:attrName>
                                        </p:attrNameLst>
                                      </p:cBhvr>
                                      <p:to>
                                        <p:strVal val="visible"/>
                                      </p:to>
                                    </p:set>
                                    <p:animEffect transition="in" filter="fade">
                                      <p:cBhvr>
                                        <p:cTn id="7" dur="1000"/>
                                        <p:tgtEl>
                                          <p:spTgt spid="67626"/>
                                        </p:tgtEl>
                                      </p:cBhvr>
                                    </p:animEffect>
                                    <p:anim calcmode="lin" valueType="num">
                                      <p:cBhvr>
                                        <p:cTn id="8" dur="1000" fill="hold"/>
                                        <p:tgtEl>
                                          <p:spTgt spid="67626"/>
                                        </p:tgtEl>
                                        <p:attrNameLst>
                                          <p:attrName>ppt_x</p:attrName>
                                        </p:attrNameLst>
                                      </p:cBhvr>
                                      <p:tavLst>
                                        <p:tav tm="0">
                                          <p:val>
                                            <p:strVal val="#ppt_x"/>
                                          </p:val>
                                        </p:tav>
                                        <p:tav tm="100000">
                                          <p:val>
                                            <p:strVal val="#ppt_x"/>
                                          </p:val>
                                        </p:tav>
                                      </p:tavLst>
                                    </p:anim>
                                    <p:anim calcmode="lin" valueType="num">
                                      <p:cBhvr>
                                        <p:cTn id="9" dur="898" decel="100000" fill="hold"/>
                                        <p:tgtEl>
                                          <p:spTgt spid="67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7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7627">
                                            <p:txEl>
                                              <p:pRg st="0" end="0"/>
                                            </p:txEl>
                                          </p:spTgt>
                                        </p:tgtEl>
                                        <p:attrNameLst>
                                          <p:attrName>style.visibility</p:attrName>
                                        </p:attrNameLst>
                                      </p:cBhvr>
                                      <p:to>
                                        <p:strVal val="visible"/>
                                      </p:to>
                                    </p:set>
                                    <p:animEffect transition="in" filter="fade">
                                      <p:cBhvr>
                                        <p:cTn id="15" dur="1000"/>
                                        <p:tgtEl>
                                          <p:spTgt spid="67627">
                                            <p:txEl>
                                              <p:pRg st="0" end="0"/>
                                            </p:txEl>
                                          </p:spTgt>
                                        </p:tgtEl>
                                      </p:cBhvr>
                                    </p:animEffect>
                                    <p:anim calcmode="lin" valueType="num">
                                      <p:cBhvr>
                                        <p:cTn id="16" dur="1000" fill="hold"/>
                                        <p:tgtEl>
                                          <p:spTgt spid="67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7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76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7627">
                                            <p:txEl>
                                              <p:pRg st="1" end="1"/>
                                            </p:txEl>
                                          </p:spTgt>
                                        </p:tgtEl>
                                        <p:attrNameLst>
                                          <p:attrName>style.visibility</p:attrName>
                                        </p:attrNameLst>
                                      </p:cBhvr>
                                      <p:to>
                                        <p:strVal val="visible"/>
                                      </p:to>
                                    </p:set>
                                    <p:animEffect transition="in" filter="fade">
                                      <p:cBhvr>
                                        <p:cTn id="21" dur="1000"/>
                                        <p:tgtEl>
                                          <p:spTgt spid="67627">
                                            <p:txEl>
                                              <p:pRg st="1" end="1"/>
                                            </p:txEl>
                                          </p:spTgt>
                                        </p:tgtEl>
                                      </p:cBhvr>
                                    </p:animEffect>
                                    <p:anim calcmode="lin" valueType="num">
                                      <p:cBhvr>
                                        <p:cTn id="22" dur="1000" fill="hold"/>
                                        <p:tgtEl>
                                          <p:spTgt spid="676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676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676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67627">
                                            <p:txEl>
                                              <p:pRg st="2" end="2"/>
                                            </p:txEl>
                                          </p:spTgt>
                                        </p:tgtEl>
                                        <p:attrNameLst>
                                          <p:attrName>style.visibility</p:attrName>
                                        </p:attrNameLst>
                                      </p:cBhvr>
                                      <p:to>
                                        <p:strVal val="visible"/>
                                      </p:to>
                                    </p:set>
                                    <p:animEffect transition="in" filter="fade">
                                      <p:cBhvr>
                                        <p:cTn id="27" dur="1000"/>
                                        <p:tgtEl>
                                          <p:spTgt spid="67627">
                                            <p:txEl>
                                              <p:pRg st="2" end="2"/>
                                            </p:txEl>
                                          </p:spTgt>
                                        </p:tgtEl>
                                      </p:cBhvr>
                                    </p:animEffect>
                                    <p:anim calcmode="lin" valueType="num">
                                      <p:cBhvr>
                                        <p:cTn id="28" dur="1000" fill="hold"/>
                                        <p:tgtEl>
                                          <p:spTgt spid="676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76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76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67627">
                                            <p:txEl>
                                              <p:pRg st="3" end="3"/>
                                            </p:txEl>
                                          </p:spTgt>
                                        </p:tgtEl>
                                        <p:attrNameLst>
                                          <p:attrName>style.visibility</p:attrName>
                                        </p:attrNameLst>
                                      </p:cBhvr>
                                      <p:to>
                                        <p:strVal val="visible"/>
                                      </p:to>
                                    </p:set>
                                    <p:animEffect transition="in" filter="fade">
                                      <p:cBhvr>
                                        <p:cTn id="33" dur="1000"/>
                                        <p:tgtEl>
                                          <p:spTgt spid="67627">
                                            <p:txEl>
                                              <p:pRg st="3" end="3"/>
                                            </p:txEl>
                                          </p:spTgt>
                                        </p:tgtEl>
                                      </p:cBhvr>
                                    </p:animEffect>
                                    <p:anim calcmode="lin" valueType="num">
                                      <p:cBhvr>
                                        <p:cTn id="34" dur="1000" fill="hold"/>
                                        <p:tgtEl>
                                          <p:spTgt spid="676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676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676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67627">
                                            <p:txEl>
                                              <p:pRg st="4" end="4"/>
                                            </p:txEl>
                                          </p:spTgt>
                                        </p:tgtEl>
                                        <p:attrNameLst>
                                          <p:attrName>style.visibility</p:attrName>
                                        </p:attrNameLst>
                                      </p:cBhvr>
                                      <p:to>
                                        <p:strVal val="visible"/>
                                      </p:to>
                                    </p:set>
                                    <p:animEffect transition="in" filter="fade">
                                      <p:cBhvr>
                                        <p:cTn id="39" dur="1000"/>
                                        <p:tgtEl>
                                          <p:spTgt spid="67627">
                                            <p:txEl>
                                              <p:pRg st="4" end="4"/>
                                            </p:txEl>
                                          </p:spTgt>
                                        </p:tgtEl>
                                      </p:cBhvr>
                                    </p:animEffect>
                                    <p:anim calcmode="lin" valueType="num">
                                      <p:cBhvr>
                                        <p:cTn id="40" dur="1000" fill="hold"/>
                                        <p:tgtEl>
                                          <p:spTgt spid="676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76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76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6" grpId="0"/>
      <p:bldP spid="67627" grpId="0" bui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70658" name="Group 2">
            <a:extLst>
              <a:ext uri="{FF2B5EF4-FFF2-40B4-BE49-F238E27FC236}">
                <a16:creationId xmlns:a16="http://schemas.microsoft.com/office/drawing/2014/main" id="{E2D39266-BB2A-B93A-03F7-87EFC0D932C7}"/>
              </a:ext>
            </a:extLst>
          </p:cNvPr>
          <p:cNvGrpSpPr>
            <a:grpSpLocks/>
          </p:cNvGrpSpPr>
          <p:nvPr/>
        </p:nvGrpSpPr>
        <p:grpSpPr bwMode="auto">
          <a:xfrm>
            <a:off x="4716463" y="5345113"/>
            <a:ext cx="4427537" cy="1512887"/>
            <a:chOff x="2971" y="3367"/>
            <a:chExt cx="2789" cy="953"/>
          </a:xfrm>
        </p:grpSpPr>
        <p:sp>
          <p:nvSpPr>
            <p:cNvPr id="70659" name="Freeform 3">
              <a:extLst>
                <a:ext uri="{FF2B5EF4-FFF2-40B4-BE49-F238E27FC236}">
                  <a16:creationId xmlns:a16="http://schemas.microsoft.com/office/drawing/2014/main" id="{CB560E03-BDB3-9CC8-A117-56435BB31D91}"/>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0" name="Freeform 4">
              <a:extLst>
                <a:ext uri="{FF2B5EF4-FFF2-40B4-BE49-F238E27FC236}">
                  <a16:creationId xmlns:a16="http://schemas.microsoft.com/office/drawing/2014/main" id="{839E1B15-5FE3-7EAC-632C-B8C8BA2BAC1C}"/>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1" name="Freeform 5">
              <a:extLst>
                <a:ext uri="{FF2B5EF4-FFF2-40B4-BE49-F238E27FC236}">
                  <a16:creationId xmlns:a16="http://schemas.microsoft.com/office/drawing/2014/main" id="{185AAF2D-5C0B-8409-46CF-601703D97ADC}"/>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2" name="Freeform 6">
              <a:extLst>
                <a:ext uri="{FF2B5EF4-FFF2-40B4-BE49-F238E27FC236}">
                  <a16:creationId xmlns:a16="http://schemas.microsoft.com/office/drawing/2014/main" id="{AB79E5A3-0B0B-5056-21ED-04E747DC5521}"/>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3" name="Freeform 7">
              <a:extLst>
                <a:ext uri="{FF2B5EF4-FFF2-40B4-BE49-F238E27FC236}">
                  <a16:creationId xmlns:a16="http://schemas.microsoft.com/office/drawing/2014/main" id="{0F9D0D60-A7B8-1EE3-3BFB-4C7368F33666}"/>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4" name="Freeform 8">
              <a:extLst>
                <a:ext uri="{FF2B5EF4-FFF2-40B4-BE49-F238E27FC236}">
                  <a16:creationId xmlns:a16="http://schemas.microsoft.com/office/drawing/2014/main" id="{581A7D8E-B47B-00EA-F33C-7CA8F3798A98}"/>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5" name="Freeform 9">
              <a:extLst>
                <a:ext uri="{FF2B5EF4-FFF2-40B4-BE49-F238E27FC236}">
                  <a16:creationId xmlns:a16="http://schemas.microsoft.com/office/drawing/2014/main" id="{23C46248-EA19-8DCF-1CE5-C5F607B3E5B4}"/>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6" name="Freeform 10">
              <a:extLst>
                <a:ext uri="{FF2B5EF4-FFF2-40B4-BE49-F238E27FC236}">
                  <a16:creationId xmlns:a16="http://schemas.microsoft.com/office/drawing/2014/main" id="{89D9A34C-FADE-B2F9-7E7C-750E3736AEA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7" name="Freeform 11">
              <a:extLst>
                <a:ext uri="{FF2B5EF4-FFF2-40B4-BE49-F238E27FC236}">
                  <a16:creationId xmlns:a16="http://schemas.microsoft.com/office/drawing/2014/main" id="{9A5B2F81-5693-742E-B476-F59856855552}"/>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8" name="Freeform 12">
              <a:extLst>
                <a:ext uri="{FF2B5EF4-FFF2-40B4-BE49-F238E27FC236}">
                  <a16:creationId xmlns:a16="http://schemas.microsoft.com/office/drawing/2014/main" id="{DE4FDDF8-216C-CC67-FCA1-3CCAC63A93CE}"/>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69" name="Freeform 13">
              <a:extLst>
                <a:ext uri="{FF2B5EF4-FFF2-40B4-BE49-F238E27FC236}">
                  <a16:creationId xmlns:a16="http://schemas.microsoft.com/office/drawing/2014/main" id="{3D19069F-C7C3-18AF-C2D5-023B91B66D1C}"/>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70" name="Freeform 14">
              <a:extLst>
                <a:ext uri="{FF2B5EF4-FFF2-40B4-BE49-F238E27FC236}">
                  <a16:creationId xmlns:a16="http://schemas.microsoft.com/office/drawing/2014/main" id="{DD08B76A-7B00-3768-5005-6A35F1D4B3E3}"/>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71" name="Freeform 15">
              <a:extLst>
                <a:ext uri="{FF2B5EF4-FFF2-40B4-BE49-F238E27FC236}">
                  <a16:creationId xmlns:a16="http://schemas.microsoft.com/office/drawing/2014/main" id="{51792EB2-AD58-B09F-5F9F-39967A2650D1}"/>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72" name="Freeform 16">
              <a:extLst>
                <a:ext uri="{FF2B5EF4-FFF2-40B4-BE49-F238E27FC236}">
                  <a16:creationId xmlns:a16="http://schemas.microsoft.com/office/drawing/2014/main" id="{33CCC41A-D2C6-4555-8E82-00F5191E027D}"/>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70673" name="Freeform 17">
              <a:extLst>
                <a:ext uri="{FF2B5EF4-FFF2-40B4-BE49-F238E27FC236}">
                  <a16:creationId xmlns:a16="http://schemas.microsoft.com/office/drawing/2014/main" id="{FCE53082-C589-DEEF-36AB-196C2DDD58B8}"/>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70674" name="Rectangle 18">
            <a:extLst>
              <a:ext uri="{FF2B5EF4-FFF2-40B4-BE49-F238E27FC236}">
                <a16:creationId xmlns:a16="http://schemas.microsoft.com/office/drawing/2014/main" id="{A6ED5A89-A4E0-BD79-EA52-26A7D01B0162}"/>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0675" name="Rectangle 19">
            <a:extLst>
              <a:ext uri="{FF2B5EF4-FFF2-40B4-BE49-F238E27FC236}">
                <a16:creationId xmlns:a16="http://schemas.microsoft.com/office/drawing/2014/main" id="{C55ACA4A-79D5-1B38-F063-16B0F2E71909}"/>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ltLang="en-US"/>
          </a:p>
        </p:txBody>
      </p:sp>
      <p:sp>
        <p:nvSpPr>
          <p:cNvPr id="70676" name="Rectangle 20">
            <a:extLst>
              <a:ext uri="{FF2B5EF4-FFF2-40B4-BE49-F238E27FC236}">
                <a16:creationId xmlns:a16="http://schemas.microsoft.com/office/drawing/2014/main" id="{4630E884-79EF-A149-D221-018EECBAA5B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ltLang="en-US"/>
          </a:p>
        </p:txBody>
      </p:sp>
      <p:sp>
        <p:nvSpPr>
          <p:cNvPr id="70677" name="Rectangle 21">
            <a:extLst>
              <a:ext uri="{FF2B5EF4-FFF2-40B4-BE49-F238E27FC236}">
                <a16:creationId xmlns:a16="http://schemas.microsoft.com/office/drawing/2014/main" id="{8D3FCB7A-CEF7-3B12-CB09-F53A0BAB477B}"/>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2D9F6FAD-3AE6-8A4C-A6AA-52D40AB2FB7B}" type="slidenum">
              <a:rPr lang="en-US" altLang="en-US"/>
              <a:pPr/>
              <a:t>‹#›</a:t>
            </a:fld>
            <a:endParaRPr lang="en-US" altLang="en-US"/>
          </a:p>
        </p:txBody>
      </p:sp>
      <p:sp>
        <p:nvSpPr>
          <p:cNvPr id="70678" name="Rectangle 22">
            <a:extLst>
              <a:ext uri="{FF2B5EF4-FFF2-40B4-BE49-F238E27FC236}">
                <a16:creationId xmlns:a16="http://schemas.microsoft.com/office/drawing/2014/main" id="{24DCCB00-A29B-0AB8-0F12-F7A70C55B5AD}"/>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66"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E524CC4F-EEFC-48F7-0FE3-6CFE59CB12B2}"/>
              </a:ext>
            </a:extLst>
          </p:cNvPr>
          <p:cNvGrpSpPr>
            <a:grpSpLocks/>
          </p:cNvGrpSpPr>
          <p:nvPr/>
        </p:nvGrpSpPr>
        <p:grpSpPr bwMode="auto">
          <a:xfrm>
            <a:off x="0" y="0"/>
            <a:ext cx="9144000" cy="6934200"/>
            <a:chOff x="0" y="0"/>
            <a:chExt cx="5760" cy="4368"/>
          </a:xfrm>
        </p:grpSpPr>
        <p:sp>
          <p:nvSpPr>
            <p:cNvPr id="87043" name="Freeform 3">
              <a:extLst>
                <a:ext uri="{FF2B5EF4-FFF2-40B4-BE49-F238E27FC236}">
                  <a16:creationId xmlns:a16="http://schemas.microsoft.com/office/drawing/2014/main" id="{D24AF41B-53C5-0B23-0645-ED2F7AC81499}"/>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4" name="Freeform 4">
              <a:extLst>
                <a:ext uri="{FF2B5EF4-FFF2-40B4-BE49-F238E27FC236}">
                  <a16:creationId xmlns:a16="http://schemas.microsoft.com/office/drawing/2014/main" id="{8CC4276B-2777-484A-9BC3-3B0AE5527737}"/>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5" name="Freeform 5">
              <a:extLst>
                <a:ext uri="{FF2B5EF4-FFF2-40B4-BE49-F238E27FC236}">
                  <a16:creationId xmlns:a16="http://schemas.microsoft.com/office/drawing/2014/main" id="{0AF34F2A-CCA7-8CB8-4581-1944A70A25AD}"/>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6" name="Freeform 6">
              <a:extLst>
                <a:ext uri="{FF2B5EF4-FFF2-40B4-BE49-F238E27FC236}">
                  <a16:creationId xmlns:a16="http://schemas.microsoft.com/office/drawing/2014/main" id="{3C00137C-37C4-7C32-80D2-613DF4F399E4}"/>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7" name="Freeform 7">
              <a:extLst>
                <a:ext uri="{FF2B5EF4-FFF2-40B4-BE49-F238E27FC236}">
                  <a16:creationId xmlns:a16="http://schemas.microsoft.com/office/drawing/2014/main" id="{9B9079AF-BE90-35B3-C1E8-839AF763BC8C}"/>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8" name="Freeform 8">
              <a:extLst>
                <a:ext uri="{FF2B5EF4-FFF2-40B4-BE49-F238E27FC236}">
                  <a16:creationId xmlns:a16="http://schemas.microsoft.com/office/drawing/2014/main" id="{D46BDB3E-9283-17B9-FFD6-3303006EF883}"/>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9" name="Freeform 9">
              <a:extLst>
                <a:ext uri="{FF2B5EF4-FFF2-40B4-BE49-F238E27FC236}">
                  <a16:creationId xmlns:a16="http://schemas.microsoft.com/office/drawing/2014/main" id="{6B6B894E-91D7-185A-B8C0-099385DEFCFB}"/>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0" name="Freeform 10">
              <a:extLst>
                <a:ext uri="{FF2B5EF4-FFF2-40B4-BE49-F238E27FC236}">
                  <a16:creationId xmlns:a16="http://schemas.microsoft.com/office/drawing/2014/main" id="{F6BB21A9-5763-3881-54F6-678E0D5F9173}"/>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1" name="Freeform 11">
              <a:extLst>
                <a:ext uri="{FF2B5EF4-FFF2-40B4-BE49-F238E27FC236}">
                  <a16:creationId xmlns:a16="http://schemas.microsoft.com/office/drawing/2014/main" id="{373BA69B-C611-610A-7645-675081E6D0A2}"/>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Rectangle 12">
              <a:extLst>
                <a:ext uri="{FF2B5EF4-FFF2-40B4-BE49-F238E27FC236}">
                  <a16:creationId xmlns:a16="http://schemas.microsoft.com/office/drawing/2014/main" id="{0137974F-7CE9-BAC7-E1C6-2D3343E7C938}"/>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3" name="Rectangle 13">
              <a:extLst>
                <a:ext uri="{FF2B5EF4-FFF2-40B4-BE49-F238E27FC236}">
                  <a16:creationId xmlns:a16="http://schemas.microsoft.com/office/drawing/2014/main" id="{90A2A973-62AE-AD79-87B5-32EFB3426540}"/>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4" name="Freeform 14">
              <a:extLst>
                <a:ext uri="{FF2B5EF4-FFF2-40B4-BE49-F238E27FC236}">
                  <a16:creationId xmlns:a16="http://schemas.microsoft.com/office/drawing/2014/main" id="{D85EEDE2-F60A-0FC7-B47C-D5E2A69F69AF}"/>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5" name="Freeform 15">
              <a:extLst>
                <a:ext uri="{FF2B5EF4-FFF2-40B4-BE49-F238E27FC236}">
                  <a16:creationId xmlns:a16="http://schemas.microsoft.com/office/drawing/2014/main" id="{AAA8C1E1-8B88-4A03-77B7-AB90CBDFF447}"/>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6" name="Freeform 16">
              <a:extLst>
                <a:ext uri="{FF2B5EF4-FFF2-40B4-BE49-F238E27FC236}">
                  <a16:creationId xmlns:a16="http://schemas.microsoft.com/office/drawing/2014/main" id="{9C383A16-4C49-1E9C-DCF6-BBE2E3926602}"/>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7" name="Freeform 17">
              <a:extLst>
                <a:ext uri="{FF2B5EF4-FFF2-40B4-BE49-F238E27FC236}">
                  <a16:creationId xmlns:a16="http://schemas.microsoft.com/office/drawing/2014/main" id="{9F3B057E-7668-956B-A569-ED69EA24BF73}"/>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8" name="Freeform 18">
              <a:extLst>
                <a:ext uri="{FF2B5EF4-FFF2-40B4-BE49-F238E27FC236}">
                  <a16:creationId xmlns:a16="http://schemas.microsoft.com/office/drawing/2014/main" id="{5FC0D757-7B18-20F9-2855-7C65A0887ADC}"/>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9" name="Freeform 19">
              <a:extLst>
                <a:ext uri="{FF2B5EF4-FFF2-40B4-BE49-F238E27FC236}">
                  <a16:creationId xmlns:a16="http://schemas.microsoft.com/office/drawing/2014/main" id="{C04B6C9B-0B63-1391-4EAD-A1ABD5877351}"/>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0" name="Freeform 20">
              <a:extLst>
                <a:ext uri="{FF2B5EF4-FFF2-40B4-BE49-F238E27FC236}">
                  <a16:creationId xmlns:a16="http://schemas.microsoft.com/office/drawing/2014/main" id="{879B126B-68AF-5BE0-024E-4BC2DB9C22B8}"/>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61" name="Rectangle 21">
            <a:extLst>
              <a:ext uri="{FF2B5EF4-FFF2-40B4-BE49-F238E27FC236}">
                <a16:creationId xmlns:a16="http://schemas.microsoft.com/office/drawing/2014/main" id="{6BB38204-AEBF-795F-5D37-1F355453DB08}"/>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062" name="Rectangle 22">
            <a:extLst>
              <a:ext uri="{FF2B5EF4-FFF2-40B4-BE49-F238E27FC236}">
                <a16:creationId xmlns:a16="http://schemas.microsoft.com/office/drawing/2014/main" id="{C9AD3500-9501-F14E-3D61-85C493256B4C}"/>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063" name="Rectangle 23">
            <a:extLst>
              <a:ext uri="{FF2B5EF4-FFF2-40B4-BE49-F238E27FC236}">
                <a16:creationId xmlns:a16="http://schemas.microsoft.com/office/drawing/2014/main" id="{68A68CAB-EA22-5601-F0C5-593A7C1685B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en-US" altLang="en-US"/>
          </a:p>
        </p:txBody>
      </p:sp>
      <p:sp>
        <p:nvSpPr>
          <p:cNvPr id="87064" name="Rectangle 24">
            <a:extLst>
              <a:ext uri="{FF2B5EF4-FFF2-40B4-BE49-F238E27FC236}">
                <a16:creationId xmlns:a16="http://schemas.microsoft.com/office/drawing/2014/main" id="{7757BC74-2A4A-F95B-0027-5720DD6A165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en-US" altLang="en-US"/>
          </a:p>
        </p:txBody>
      </p:sp>
      <p:sp>
        <p:nvSpPr>
          <p:cNvPr id="87065" name="Rectangle 25">
            <a:extLst>
              <a:ext uri="{FF2B5EF4-FFF2-40B4-BE49-F238E27FC236}">
                <a16:creationId xmlns:a16="http://schemas.microsoft.com/office/drawing/2014/main" id="{D0F7949D-9B4E-FB5E-637F-6A04745DDCC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13652315-86B9-AB46-9C10-D42B88CAD4B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0"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7062">
                                            <p:txEl>
                                              <p:pRg st="0" end="0"/>
                                            </p:txEl>
                                          </p:spTgt>
                                        </p:tgtEl>
                                        <p:attrNameLst>
                                          <p:attrName>style.visibility</p:attrName>
                                        </p:attrNameLst>
                                      </p:cBhvr>
                                      <p:to>
                                        <p:strVal val="visible"/>
                                      </p:to>
                                    </p:set>
                                    <p:animEffect transition="in" filter="fade">
                                      <p:cBhvr>
                                        <p:cTn id="7" dur="1000"/>
                                        <p:tgtEl>
                                          <p:spTgt spid="87062">
                                            <p:txEl>
                                              <p:pRg st="0" end="0"/>
                                            </p:txEl>
                                          </p:spTgt>
                                        </p:tgtEl>
                                      </p:cBhvr>
                                    </p:animEffect>
                                    <p:anim calcmode="lin" valueType="num">
                                      <p:cBhvr>
                                        <p:cTn id="8" dur="1000" fill="hold"/>
                                        <p:tgtEl>
                                          <p:spTgt spid="870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6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062">
                                            <p:txEl>
                                              <p:pRg st="1" end="1"/>
                                            </p:txEl>
                                          </p:spTgt>
                                        </p:tgtEl>
                                        <p:attrNameLst>
                                          <p:attrName>style.visibility</p:attrName>
                                        </p:attrNameLst>
                                      </p:cBhvr>
                                      <p:to>
                                        <p:strVal val="visible"/>
                                      </p:to>
                                    </p:set>
                                    <p:animEffect transition="in" filter="fade">
                                      <p:cBhvr>
                                        <p:cTn id="12" dur="1000"/>
                                        <p:tgtEl>
                                          <p:spTgt spid="87062">
                                            <p:txEl>
                                              <p:pRg st="1" end="1"/>
                                            </p:txEl>
                                          </p:spTgt>
                                        </p:tgtEl>
                                      </p:cBhvr>
                                    </p:animEffect>
                                    <p:anim calcmode="lin" valueType="num">
                                      <p:cBhvr>
                                        <p:cTn id="13" dur="1000" fill="hold"/>
                                        <p:tgtEl>
                                          <p:spTgt spid="8706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706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7062">
                                            <p:txEl>
                                              <p:pRg st="2" end="2"/>
                                            </p:txEl>
                                          </p:spTgt>
                                        </p:tgtEl>
                                        <p:attrNameLst>
                                          <p:attrName>style.visibility</p:attrName>
                                        </p:attrNameLst>
                                      </p:cBhvr>
                                      <p:to>
                                        <p:strVal val="visible"/>
                                      </p:to>
                                    </p:set>
                                    <p:animEffect transition="in" filter="fade">
                                      <p:cBhvr>
                                        <p:cTn id="17" dur="1000"/>
                                        <p:tgtEl>
                                          <p:spTgt spid="87062">
                                            <p:txEl>
                                              <p:pRg st="2" end="2"/>
                                            </p:txEl>
                                          </p:spTgt>
                                        </p:tgtEl>
                                      </p:cBhvr>
                                    </p:animEffect>
                                    <p:anim calcmode="lin" valueType="num">
                                      <p:cBhvr>
                                        <p:cTn id="18" dur="1000" fill="hold"/>
                                        <p:tgtEl>
                                          <p:spTgt spid="8706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706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7062">
                                            <p:txEl>
                                              <p:pRg st="3" end="3"/>
                                            </p:txEl>
                                          </p:spTgt>
                                        </p:tgtEl>
                                        <p:attrNameLst>
                                          <p:attrName>style.visibility</p:attrName>
                                        </p:attrNameLst>
                                      </p:cBhvr>
                                      <p:to>
                                        <p:strVal val="visible"/>
                                      </p:to>
                                    </p:set>
                                    <p:animEffect transition="in" filter="fade">
                                      <p:cBhvr>
                                        <p:cTn id="22" dur="1000"/>
                                        <p:tgtEl>
                                          <p:spTgt spid="87062">
                                            <p:txEl>
                                              <p:pRg st="3" end="3"/>
                                            </p:txEl>
                                          </p:spTgt>
                                        </p:tgtEl>
                                      </p:cBhvr>
                                    </p:animEffect>
                                    <p:anim calcmode="lin" valueType="num">
                                      <p:cBhvr>
                                        <p:cTn id="23" dur="1000" fill="hold"/>
                                        <p:tgtEl>
                                          <p:spTgt spid="8706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706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7062">
                                            <p:txEl>
                                              <p:pRg st="4" end="4"/>
                                            </p:txEl>
                                          </p:spTgt>
                                        </p:tgtEl>
                                        <p:attrNameLst>
                                          <p:attrName>style.visibility</p:attrName>
                                        </p:attrNameLst>
                                      </p:cBhvr>
                                      <p:to>
                                        <p:strVal val="visible"/>
                                      </p:to>
                                    </p:set>
                                    <p:animEffect transition="in" filter="fade">
                                      <p:cBhvr>
                                        <p:cTn id="27" dur="1000"/>
                                        <p:tgtEl>
                                          <p:spTgt spid="87062">
                                            <p:txEl>
                                              <p:pRg st="4" end="4"/>
                                            </p:txEl>
                                          </p:spTgt>
                                        </p:tgtEl>
                                      </p:cBhvr>
                                    </p:animEffect>
                                    <p:anim calcmode="lin" valueType="num">
                                      <p:cBhvr>
                                        <p:cTn id="28" dur="1000" fill="hold"/>
                                        <p:tgtEl>
                                          <p:spTgt spid="8706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70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build="p"/>
    </p:bld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folHlink"/>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6498" name="Group 2">
            <a:extLst>
              <a:ext uri="{FF2B5EF4-FFF2-40B4-BE49-F238E27FC236}">
                <a16:creationId xmlns:a16="http://schemas.microsoft.com/office/drawing/2014/main" id="{FC5AA639-C6EC-84B8-A942-EC36A0C24918}"/>
              </a:ext>
            </a:extLst>
          </p:cNvPr>
          <p:cNvGrpSpPr>
            <a:grpSpLocks/>
          </p:cNvGrpSpPr>
          <p:nvPr/>
        </p:nvGrpSpPr>
        <p:grpSpPr bwMode="auto">
          <a:xfrm>
            <a:off x="3800475" y="1789113"/>
            <a:ext cx="5340350" cy="5056187"/>
            <a:chOff x="2394" y="1127"/>
            <a:chExt cx="3364" cy="3185"/>
          </a:xfrm>
        </p:grpSpPr>
        <p:sp>
          <p:nvSpPr>
            <p:cNvPr id="106499" name="Rectangle 3">
              <a:extLst>
                <a:ext uri="{FF2B5EF4-FFF2-40B4-BE49-F238E27FC236}">
                  <a16:creationId xmlns:a16="http://schemas.microsoft.com/office/drawing/2014/main" id="{BE868D32-E8C7-79F6-69BF-C570A464A7E5}"/>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0" name="Oval 4">
              <a:extLst>
                <a:ext uri="{FF2B5EF4-FFF2-40B4-BE49-F238E27FC236}">
                  <a16:creationId xmlns:a16="http://schemas.microsoft.com/office/drawing/2014/main" id="{107437B3-D9BD-D296-6AD5-AA68C75E24B9}"/>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1" name="Rectangle 5">
              <a:extLst>
                <a:ext uri="{FF2B5EF4-FFF2-40B4-BE49-F238E27FC236}">
                  <a16:creationId xmlns:a16="http://schemas.microsoft.com/office/drawing/2014/main" id="{C5F4AEC3-13D8-131F-EF14-2E851B34785B}"/>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2" name="Freeform 6">
              <a:extLst>
                <a:ext uri="{FF2B5EF4-FFF2-40B4-BE49-F238E27FC236}">
                  <a16:creationId xmlns:a16="http://schemas.microsoft.com/office/drawing/2014/main" id="{B9864DBA-2CC0-BBAA-2B00-2CCDCD7B8C25}"/>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3" name="Rectangle 7">
              <a:extLst>
                <a:ext uri="{FF2B5EF4-FFF2-40B4-BE49-F238E27FC236}">
                  <a16:creationId xmlns:a16="http://schemas.microsoft.com/office/drawing/2014/main" id="{7BCB46B8-780A-8BA3-B488-093ED8DFABE2}"/>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4" name="Rectangle 8">
              <a:extLst>
                <a:ext uri="{FF2B5EF4-FFF2-40B4-BE49-F238E27FC236}">
                  <a16:creationId xmlns:a16="http://schemas.microsoft.com/office/drawing/2014/main" id="{33147C9A-B2F0-3F53-62B9-11ED25231783}"/>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5" name="Rectangle 9">
              <a:extLst>
                <a:ext uri="{FF2B5EF4-FFF2-40B4-BE49-F238E27FC236}">
                  <a16:creationId xmlns:a16="http://schemas.microsoft.com/office/drawing/2014/main" id="{EB9C5717-A463-A487-F857-ACF7D770DFC0}"/>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6" name="Rectangle 10">
              <a:extLst>
                <a:ext uri="{FF2B5EF4-FFF2-40B4-BE49-F238E27FC236}">
                  <a16:creationId xmlns:a16="http://schemas.microsoft.com/office/drawing/2014/main" id="{C0A9281D-14FB-0B18-C3A3-5F3568822D30}"/>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7" name="Rectangle 11">
              <a:extLst>
                <a:ext uri="{FF2B5EF4-FFF2-40B4-BE49-F238E27FC236}">
                  <a16:creationId xmlns:a16="http://schemas.microsoft.com/office/drawing/2014/main" id="{F86B4AAA-CFE3-CF7D-5211-6B174EBC7A3B}"/>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8" name="Freeform 12">
              <a:extLst>
                <a:ext uri="{FF2B5EF4-FFF2-40B4-BE49-F238E27FC236}">
                  <a16:creationId xmlns:a16="http://schemas.microsoft.com/office/drawing/2014/main" id="{20E8D062-47A9-8E4B-E569-346C820627F7}"/>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9" name="Freeform 13">
              <a:extLst>
                <a:ext uri="{FF2B5EF4-FFF2-40B4-BE49-F238E27FC236}">
                  <a16:creationId xmlns:a16="http://schemas.microsoft.com/office/drawing/2014/main" id="{F69D4BF0-1F38-2F5A-D848-5ABA325CCD9E}"/>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0" name="Freeform 14">
              <a:extLst>
                <a:ext uri="{FF2B5EF4-FFF2-40B4-BE49-F238E27FC236}">
                  <a16:creationId xmlns:a16="http://schemas.microsoft.com/office/drawing/2014/main" id="{8F1F7DC8-FB5F-0B4C-735D-60E981168B10}"/>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1" name="Freeform 15">
              <a:extLst>
                <a:ext uri="{FF2B5EF4-FFF2-40B4-BE49-F238E27FC236}">
                  <a16:creationId xmlns:a16="http://schemas.microsoft.com/office/drawing/2014/main" id="{F133EE64-D0D4-0D81-2B1B-B37B37966E6B}"/>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2" name="Freeform 16">
              <a:extLst>
                <a:ext uri="{FF2B5EF4-FFF2-40B4-BE49-F238E27FC236}">
                  <a16:creationId xmlns:a16="http://schemas.microsoft.com/office/drawing/2014/main" id="{CD81BED8-5D02-CB54-E81F-946E7F30AF77}"/>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3" name="Freeform 17">
              <a:extLst>
                <a:ext uri="{FF2B5EF4-FFF2-40B4-BE49-F238E27FC236}">
                  <a16:creationId xmlns:a16="http://schemas.microsoft.com/office/drawing/2014/main" id="{F52E364C-C315-A5B4-4D95-920BF589B7CB}"/>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4" name="Freeform 18">
              <a:extLst>
                <a:ext uri="{FF2B5EF4-FFF2-40B4-BE49-F238E27FC236}">
                  <a16:creationId xmlns:a16="http://schemas.microsoft.com/office/drawing/2014/main" id="{27F6769D-8271-4963-DE06-7D86AD547940}"/>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5" name="Freeform 19">
              <a:extLst>
                <a:ext uri="{FF2B5EF4-FFF2-40B4-BE49-F238E27FC236}">
                  <a16:creationId xmlns:a16="http://schemas.microsoft.com/office/drawing/2014/main" id="{BFEB94AE-1C66-1FD5-56AA-A7BB6FA3D2A1}"/>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6" name="Freeform 20">
              <a:extLst>
                <a:ext uri="{FF2B5EF4-FFF2-40B4-BE49-F238E27FC236}">
                  <a16:creationId xmlns:a16="http://schemas.microsoft.com/office/drawing/2014/main" id="{90E22492-E0E6-99D4-21DE-C79DCEDBA1C5}"/>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7" name="Freeform 21">
              <a:extLst>
                <a:ext uri="{FF2B5EF4-FFF2-40B4-BE49-F238E27FC236}">
                  <a16:creationId xmlns:a16="http://schemas.microsoft.com/office/drawing/2014/main" id="{6C5667FF-C1CD-7D41-1C35-CCE790C68F27}"/>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8" name="Freeform 22">
              <a:extLst>
                <a:ext uri="{FF2B5EF4-FFF2-40B4-BE49-F238E27FC236}">
                  <a16:creationId xmlns:a16="http://schemas.microsoft.com/office/drawing/2014/main" id="{D9D7E347-74C7-4FFB-F525-B80D1FE42579}"/>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9" name="Freeform 23">
              <a:extLst>
                <a:ext uri="{FF2B5EF4-FFF2-40B4-BE49-F238E27FC236}">
                  <a16:creationId xmlns:a16="http://schemas.microsoft.com/office/drawing/2014/main" id="{780213FF-09B0-E514-8721-FEF3282BCAF1}"/>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0" name="Freeform 24">
              <a:extLst>
                <a:ext uri="{FF2B5EF4-FFF2-40B4-BE49-F238E27FC236}">
                  <a16:creationId xmlns:a16="http://schemas.microsoft.com/office/drawing/2014/main" id="{2F53EDD6-BB82-6E3B-41DD-5384475E8B6D}"/>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1" name="Freeform 25">
              <a:extLst>
                <a:ext uri="{FF2B5EF4-FFF2-40B4-BE49-F238E27FC236}">
                  <a16:creationId xmlns:a16="http://schemas.microsoft.com/office/drawing/2014/main" id="{607AFDCF-B987-1C75-5BCE-31540A13270E}"/>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2" name="Freeform 26">
              <a:extLst>
                <a:ext uri="{FF2B5EF4-FFF2-40B4-BE49-F238E27FC236}">
                  <a16:creationId xmlns:a16="http://schemas.microsoft.com/office/drawing/2014/main" id="{3BDA9772-80FF-9E5A-2758-653FEB1B73E4}"/>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3" name="Oval 27">
              <a:extLst>
                <a:ext uri="{FF2B5EF4-FFF2-40B4-BE49-F238E27FC236}">
                  <a16:creationId xmlns:a16="http://schemas.microsoft.com/office/drawing/2014/main" id="{94984102-D036-5A2A-8E40-7E84CBCDB8B5}"/>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4" name="Oval 28">
              <a:extLst>
                <a:ext uri="{FF2B5EF4-FFF2-40B4-BE49-F238E27FC236}">
                  <a16:creationId xmlns:a16="http://schemas.microsoft.com/office/drawing/2014/main" id="{FB4C52E0-ED1B-D8F9-32A4-A269D1150328}"/>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5" name="Oval 29">
              <a:extLst>
                <a:ext uri="{FF2B5EF4-FFF2-40B4-BE49-F238E27FC236}">
                  <a16:creationId xmlns:a16="http://schemas.microsoft.com/office/drawing/2014/main" id="{1755B88A-F11C-3C01-F52D-4E846A3F9D32}"/>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6" name="Freeform 30">
              <a:extLst>
                <a:ext uri="{FF2B5EF4-FFF2-40B4-BE49-F238E27FC236}">
                  <a16:creationId xmlns:a16="http://schemas.microsoft.com/office/drawing/2014/main" id="{C533CCCB-1DBA-53A8-5621-7145F64E63CA}"/>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7" name="Freeform 31">
              <a:extLst>
                <a:ext uri="{FF2B5EF4-FFF2-40B4-BE49-F238E27FC236}">
                  <a16:creationId xmlns:a16="http://schemas.microsoft.com/office/drawing/2014/main" id="{3C84638E-A5BF-585C-EB5A-FA65F696B8CC}"/>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8" name="Rectangle 32">
              <a:extLst>
                <a:ext uri="{FF2B5EF4-FFF2-40B4-BE49-F238E27FC236}">
                  <a16:creationId xmlns:a16="http://schemas.microsoft.com/office/drawing/2014/main" id="{7BC49480-8E8C-4152-A79B-30A40C3F9093}"/>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9" name="Rectangle 33">
              <a:extLst>
                <a:ext uri="{FF2B5EF4-FFF2-40B4-BE49-F238E27FC236}">
                  <a16:creationId xmlns:a16="http://schemas.microsoft.com/office/drawing/2014/main" id="{EE165B9F-4CEE-1572-E15D-318D18FA8633}"/>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30" name="AutoShape 34">
              <a:extLst>
                <a:ext uri="{FF2B5EF4-FFF2-40B4-BE49-F238E27FC236}">
                  <a16:creationId xmlns:a16="http://schemas.microsoft.com/office/drawing/2014/main" id="{4DF27EC7-5743-A9C0-7A1B-E662102445BA}"/>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31" name="Freeform 35">
              <a:extLst>
                <a:ext uri="{FF2B5EF4-FFF2-40B4-BE49-F238E27FC236}">
                  <a16:creationId xmlns:a16="http://schemas.microsoft.com/office/drawing/2014/main" id="{CA342F23-8D9C-E0D5-C5B7-BE7C36ED8ECD}"/>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2" name="Freeform 36">
              <a:extLst>
                <a:ext uri="{FF2B5EF4-FFF2-40B4-BE49-F238E27FC236}">
                  <a16:creationId xmlns:a16="http://schemas.microsoft.com/office/drawing/2014/main" id="{F33BCEEB-7624-A361-9C5F-3268C508D03C}"/>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533" name="Rectangle 37">
            <a:extLst>
              <a:ext uri="{FF2B5EF4-FFF2-40B4-BE49-F238E27FC236}">
                <a16:creationId xmlns:a16="http://schemas.microsoft.com/office/drawing/2014/main" id="{625F2699-BD53-654C-F0DA-8F99FCAB912B}"/>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6534" name="Rectangle 38">
            <a:extLst>
              <a:ext uri="{FF2B5EF4-FFF2-40B4-BE49-F238E27FC236}">
                <a16:creationId xmlns:a16="http://schemas.microsoft.com/office/drawing/2014/main" id="{95377E40-626C-81D8-D097-A4D93947010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535" name="Rectangle 39">
            <a:extLst>
              <a:ext uri="{FF2B5EF4-FFF2-40B4-BE49-F238E27FC236}">
                <a16:creationId xmlns:a16="http://schemas.microsoft.com/office/drawing/2014/main" id="{4C81EB4B-00AC-F0A0-4485-0C90A4CA58A8}"/>
              </a:ext>
            </a:extLst>
          </p:cNvPr>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ltLang="en-US"/>
          </a:p>
        </p:txBody>
      </p:sp>
      <p:sp>
        <p:nvSpPr>
          <p:cNvPr id="106536" name="Rectangle 40">
            <a:extLst>
              <a:ext uri="{FF2B5EF4-FFF2-40B4-BE49-F238E27FC236}">
                <a16:creationId xmlns:a16="http://schemas.microsoft.com/office/drawing/2014/main" id="{E39F80CF-70D0-980D-E9CC-C0043C64EFB8}"/>
              </a:ext>
            </a:extLst>
          </p:cNvPr>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ltLang="en-US"/>
          </a:p>
        </p:txBody>
      </p:sp>
      <p:sp>
        <p:nvSpPr>
          <p:cNvPr id="106537" name="Rectangle 41">
            <a:extLst>
              <a:ext uri="{FF2B5EF4-FFF2-40B4-BE49-F238E27FC236}">
                <a16:creationId xmlns:a16="http://schemas.microsoft.com/office/drawing/2014/main" id="{622A64C0-DF6C-5002-832E-C821EF1A2FB8}"/>
              </a:ext>
            </a:extLst>
          </p:cNvPr>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21378ADE-B2D1-284B-A80A-7CDE18E6C31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6534">
                                            <p:txEl>
                                              <p:pRg st="0" end="0"/>
                                            </p:txEl>
                                          </p:spTgt>
                                        </p:tgtEl>
                                        <p:attrNameLst>
                                          <p:attrName>style.visibility</p:attrName>
                                        </p:attrNameLst>
                                      </p:cBhvr>
                                      <p:to>
                                        <p:strVal val="visible"/>
                                      </p:to>
                                    </p:set>
                                    <p:animEffect transition="in" filter="fade">
                                      <p:cBhvr>
                                        <p:cTn id="7" dur="1000"/>
                                        <p:tgtEl>
                                          <p:spTgt spid="106534">
                                            <p:txEl>
                                              <p:pRg st="0" end="0"/>
                                            </p:txEl>
                                          </p:spTgt>
                                        </p:tgtEl>
                                      </p:cBhvr>
                                    </p:animEffect>
                                    <p:anim calcmode="lin" valueType="num">
                                      <p:cBhvr>
                                        <p:cTn id="8" dur="1000" fill="hold"/>
                                        <p:tgtEl>
                                          <p:spTgt spid="1065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53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534">
                                            <p:txEl>
                                              <p:pRg st="1" end="1"/>
                                            </p:txEl>
                                          </p:spTgt>
                                        </p:tgtEl>
                                        <p:attrNameLst>
                                          <p:attrName>style.visibility</p:attrName>
                                        </p:attrNameLst>
                                      </p:cBhvr>
                                      <p:to>
                                        <p:strVal val="visible"/>
                                      </p:to>
                                    </p:set>
                                    <p:animEffect transition="in" filter="fade">
                                      <p:cBhvr>
                                        <p:cTn id="12" dur="1000"/>
                                        <p:tgtEl>
                                          <p:spTgt spid="106534">
                                            <p:txEl>
                                              <p:pRg st="1" end="1"/>
                                            </p:txEl>
                                          </p:spTgt>
                                        </p:tgtEl>
                                      </p:cBhvr>
                                    </p:animEffect>
                                    <p:anim calcmode="lin" valueType="num">
                                      <p:cBhvr>
                                        <p:cTn id="13" dur="1000" fill="hold"/>
                                        <p:tgtEl>
                                          <p:spTgt spid="1065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653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6534">
                                            <p:txEl>
                                              <p:pRg st="2" end="2"/>
                                            </p:txEl>
                                          </p:spTgt>
                                        </p:tgtEl>
                                        <p:attrNameLst>
                                          <p:attrName>style.visibility</p:attrName>
                                        </p:attrNameLst>
                                      </p:cBhvr>
                                      <p:to>
                                        <p:strVal val="visible"/>
                                      </p:to>
                                    </p:set>
                                    <p:animEffect transition="in" filter="fade">
                                      <p:cBhvr>
                                        <p:cTn id="17" dur="1000"/>
                                        <p:tgtEl>
                                          <p:spTgt spid="106534">
                                            <p:txEl>
                                              <p:pRg st="2" end="2"/>
                                            </p:txEl>
                                          </p:spTgt>
                                        </p:tgtEl>
                                      </p:cBhvr>
                                    </p:animEffect>
                                    <p:anim calcmode="lin" valueType="num">
                                      <p:cBhvr>
                                        <p:cTn id="18" dur="1000" fill="hold"/>
                                        <p:tgtEl>
                                          <p:spTgt spid="10653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653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6534">
                                            <p:txEl>
                                              <p:pRg st="3" end="3"/>
                                            </p:txEl>
                                          </p:spTgt>
                                        </p:tgtEl>
                                        <p:attrNameLst>
                                          <p:attrName>style.visibility</p:attrName>
                                        </p:attrNameLst>
                                      </p:cBhvr>
                                      <p:to>
                                        <p:strVal val="visible"/>
                                      </p:to>
                                    </p:set>
                                    <p:animEffect transition="in" filter="fade">
                                      <p:cBhvr>
                                        <p:cTn id="22" dur="1000"/>
                                        <p:tgtEl>
                                          <p:spTgt spid="106534">
                                            <p:txEl>
                                              <p:pRg st="3" end="3"/>
                                            </p:txEl>
                                          </p:spTgt>
                                        </p:tgtEl>
                                      </p:cBhvr>
                                    </p:animEffect>
                                    <p:anim calcmode="lin" valueType="num">
                                      <p:cBhvr>
                                        <p:cTn id="23" dur="1000" fill="hold"/>
                                        <p:tgtEl>
                                          <p:spTgt spid="10653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653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6534">
                                            <p:txEl>
                                              <p:pRg st="4" end="4"/>
                                            </p:txEl>
                                          </p:spTgt>
                                        </p:tgtEl>
                                        <p:attrNameLst>
                                          <p:attrName>style.visibility</p:attrName>
                                        </p:attrNameLst>
                                      </p:cBhvr>
                                      <p:to>
                                        <p:strVal val="visible"/>
                                      </p:to>
                                    </p:set>
                                    <p:animEffect transition="in" filter="fade">
                                      <p:cBhvr>
                                        <p:cTn id="27" dur="1000"/>
                                        <p:tgtEl>
                                          <p:spTgt spid="106534">
                                            <p:txEl>
                                              <p:pRg st="4" end="4"/>
                                            </p:txEl>
                                          </p:spTgt>
                                        </p:tgtEl>
                                      </p:cBhvr>
                                    </p:animEffect>
                                    <p:anim calcmode="lin" valueType="num">
                                      <p:cBhvr>
                                        <p:cTn id="28" dur="1000" fill="hold"/>
                                        <p:tgtEl>
                                          <p:spTgt spid="1065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653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4" grpId="0" bui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0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0945A89-E7B6-6C44-2889-2521541BBF1D}"/>
              </a:ext>
            </a:extLst>
          </p:cNvPr>
          <p:cNvSpPr>
            <a:spLocks noGrp="1" noChangeArrowheads="1"/>
          </p:cNvSpPr>
          <p:nvPr>
            <p:ph type="ctrTitle"/>
          </p:nvPr>
        </p:nvSpPr>
        <p:spPr/>
        <p:txBody>
          <a:bodyPr/>
          <a:lstStyle/>
          <a:p>
            <a:r>
              <a:rPr lang="en-US" altLang="en-US" sz="4400"/>
              <a:t>NYS AHPERD CONFERENCE</a:t>
            </a:r>
            <a:br>
              <a:rPr lang="en-US" altLang="en-US" sz="4400"/>
            </a:br>
            <a:r>
              <a:rPr lang="en-US" altLang="en-US" sz="4400"/>
              <a:t>November 8, 2007</a:t>
            </a:r>
          </a:p>
        </p:txBody>
      </p:sp>
      <p:sp>
        <p:nvSpPr>
          <p:cNvPr id="2051" name="Rectangle 3">
            <a:extLst>
              <a:ext uri="{FF2B5EF4-FFF2-40B4-BE49-F238E27FC236}">
                <a16:creationId xmlns:a16="http://schemas.microsoft.com/office/drawing/2014/main" id="{6EA7F7CA-3791-E976-E3AF-7370ECB8B15A}"/>
              </a:ext>
            </a:extLst>
          </p:cNvPr>
          <p:cNvSpPr>
            <a:spLocks noGrp="1" noChangeArrowheads="1"/>
          </p:cNvSpPr>
          <p:nvPr>
            <p:ph type="subTitle" idx="1"/>
          </p:nvPr>
        </p:nvSpPr>
        <p:spPr/>
        <p:txBody>
          <a:bodyPr/>
          <a:lstStyle/>
          <a:p>
            <a:r>
              <a:rPr lang="en-US" altLang="en-US"/>
              <a:t>AFFECTING CHANGE IN YOUR PHYSICAL EDUCATION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AutoShape 12">
            <a:extLst>
              <a:ext uri="{FF2B5EF4-FFF2-40B4-BE49-F238E27FC236}">
                <a16:creationId xmlns:a16="http://schemas.microsoft.com/office/drawing/2014/main" id="{A0F534F2-16F6-DFE1-90D7-3F091562877D}"/>
              </a:ext>
            </a:extLst>
          </p:cNvPr>
          <p:cNvSpPr>
            <a:spLocks noGrp="1" noChangeArrowheads="1"/>
          </p:cNvSpPr>
          <p:nvPr>
            <p:ph type="title"/>
          </p:nvPr>
        </p:nvSpPr>
        <p:spPr/>
        <p:txBody>
          <a:bodyPr/>
          <a:lstStyle/>
          <a:p>
            <a:r>
              <a:rPr lang="en-US" altLang="en-US"/>
              <a:t>Implementing Assessments</a:t>
            </a:r>
          </a:p>
        </p:txBody>
      </p:sp>
      <p:sp>
        <p:nvSpPr>
          <p:cNvPr id="13325" name="Rectangle 13">
            <a:extLst>
              <a:ext uri="{FF2B5EF4-FFF2-40B4-BE49-F238E27FC236}">
                <a16:creationId xmlns:a16="http://schemas.microsoft.com/office/drawing/2014/main" id="{5553F032-522E-9AA3-169C-3298176C178B}"/>
              </a:ext>
            </a:extLst>
          </p:cNvPr>
          <p:cNvSpPr>
            <a:spLocks noGrp="1" noChangeArrowheads="1"/>
          </p:cNvSpPr>
          <p:nvPr>
            <p:ph type="body" idx="1"/>
          </p:nvPr>
        </p:nvSpPr>
        <p:spPr/>
        <p:txBody>
          <a:bodyPr/>
          <a:lstStyle/>
          <a:p>
            <a:r>
              <a:rPr lang="en-US" altLang="en-US"/>
              <a:t>Assessments are tools that can be used to determine what students know and what they need to know.</a:t>
            </a:r>
          </a:p>
          <a:p>
            <a:r>
              <a:rPr lang="en-US" altLang="en-US"/>
              <a:t>Assessments will validate what students have learned.</a:t>
            </a:r>
          </a:p>
          <a:p>
            <a:r>
              <a:rPr lang="en-US" altLang="en-US"/>
              <a:t>Assessments can be used to provide evidence that students have attained the learning standards.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0F5FE96A-5190-130F-4A96-EB82B5F67BD4}"/>
              </a:ext>
            </a:extLst>
          </p:cNvPr>
          <p:cNvSpPr>
            <a:spLocks noGrp="1" noChangeArrowheads="1"/>
          </p:cNvSpPr>
          <p:nvPr>
            <p:ph type="title"/>
          </p:nvPr>
        </p:nvSpPr>
        <p:spPr/>
        <p:txBody>
          <a:bodyPr/>
          <a:lstStyle/>
          <a:p>
            <a:r>
              <a:rPr lang="en-US" altLang="en-US" sz="3200">
                <a:solidFill>
                  <a:schemeClr val="tx1"/>
                </a:solidFill>
              </a:rPr>
              <a:t> Assessments can have…..</a:t>
            </a:r>
          </a:p>
        </p:txBody>
      </p:sp>
      <p:sp>
        <p:nvSpPr>
          <p:cNvPr id="21507" name="Rectangle 3">
            <a:extLst>
              <a:ext uri="{FF2B5EF4-FFF2-40B4-BE49-F238E27FC236}">
                <a16:creationId xmlns:a16="http://schemas.microsoft.com/office/drawing/2014/main" id="{9C5F9039-7072-5803-0FE9-0B3DF70C964D}"/>
              </a:ext>
            </a:extLst>
          </p:cNvPr>
          <p:cNvSpPr>
            <a:spLocks noGrp="1" noChangeArrowheads="1"/>
          </p:cNvSpPr>
          <p:nvPr>
            <p:ph type="body" idx="1"/>
          </p:nvPr>
        </p:nvSpPr>
        <p:spPr/>
        <p:txBody>
          <a:bodyPr/>
          <a:lstStyle/>
          <a:p>
            <a:r>
              <a:rPr lang="en-US" altLang="en-US"/>
              <a:t>An impact on curriculum</a:t>
            </a:r>
          </a:p>
          <a:p>
            <a:r>
              <a:rPr lang="en-US" altLang="en-US"/>
              <a:t>An impact on instruction</a:t>
            </a:r>
          </a:p>
          <a:p>
            <a:r>
              <a:rPr lang="en-US" altLang="en-US"/>
              <a:t>An effect on student accountability and grading</a:t>
            </a:r>
          </a:p>
          <a:p>
            <a:r>
              <a:rPr lang="en-US" altLang="en-US"/>
              <a:t>An effect on program accountability and reporting</a:t>
            </a:r>
          </a:p>
          <a:p>
            <a:r>
              <a:rPr lang="en-US" altLang="en-US"/>
              <a:t>A profound impact on learning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4">
            <a:extLst>
              <a:ext uri="{FF2B5EF4-FFF2-40B4-BE49-F238E27FC236}">
                <a16:creationId xmlns:a16="http://schemas.microsoft.com/office/drawing/2014/main" id="{D3CFF43A-713D-B1B0-F479-B1A891E63FB4}"/>
              </a:ext>
            </a:extLst>
          </p:cNvPr>
          <p:cNvSpPr>
            <a:spLocks noGrp="1" noChangeArrowheads="1"/>
          </p:cNvSpPr>
          <p:nvPr>
            <p:ph type="title"/>
          </p:nvPr>
        </p:nvSpPr>
        <p:spPr/>
        <p:txBody>
          <a:bodyPr/>
          <a:lstStyle/>
          <a:p>
            <a:r>
              <a:rPr lang="en-US" altLang="en-US" sz="3200"/>
              <a:t>Examples of fourth Grade Benchmark Assessments</a:t>
            </a:r>
          </a:p>
        </p:txBody>
      </p:sp>
      <p:sp>
        <p:nvSpPr>
          <p:cNvPr id="57349" name="Rectangle 5">
            <a:extLst>
              <a:ext uri="{FF2B5EF4-FFF2-40B4-BE49-F238E27FC236}">
                <a16:creationId xmlns:a16="http://schemas.microsoft.com/office/drawing/2014/main" id="{C2C6BDCA-0E3F-534D-409B-B84BB8F17B0B}"/>
              </a:ext>
            </a:extLst>
          </p:cNvPr>
          <p:cNvSpPr>
            <a:spLocks noGrp="1" noChangeArrowheads="1"/>
          </p:cNvSpPr>
          <p:nvPr>
            <p:ph type="body" sz="half" idx="1"/>
          </p:nvPr>
        </p:nvSpPr>
        <p:spPr/>
        <p:txBody>
          <a:bodyPr/>
          <a:lstStyle/>
          <a:p>
            <a:pPr>
              <a:buFontTx/>
              <a:buChar char="•"/>
            </a:pPr>
            <a:r>
              <a:rPr lang="en-US" altLang="en-US" sz="2000"/>
              <a:t>Begins to demonstrate increasing competence in more advanced and specialized skills (e.g. throwing and catching a ball).</a:t>
            </a:r>
          </a:p>
          <a:p>
            <a:pPr>
              <a:buFontTx/>
              <a:buChar char="•"/>
            </a:pPr>
            <a:r>
              <a:rPr lang="en-US" altLang="en-US" sz="2000"/>
              <a:t> recognizes similarities and differences between movement skills </a:t>
            </a:r>
          </a:p>
        </p:txBody>
      </p:sp>
      <p:sp>
        <p:nvSpPr>
          <p:cNvPr id="57350" name="Rectangle 6">
            <a:extLst>
              <a:ext uri="{FF2B5EF4-FFF2-40B4-BE49-F238E27FC236}">
                <a16:creationId xmlns:a16="http://schemas.microsoft.com/office/drawing/2014/main" id="{C3F3644C-4761-316D-6C8C-3B0C2CD62FF5}"/>
              </a:ext>
            </a:extLst>
          </p:cNvPr>
          <p:cNvSpPr>
            <a:spLocks noGrp="1" noChangeArrowheads="1"/>
          </p:cNvSpPr>
          <p:nvPr>
            <p:ph type="body" sz="half" idx="2"/>
          </p:nvPr>
        </p:nvSpPr>
        <p:spPr/>
        <p:txBody>
          <a:bodyPr/>
          <a:lstStyle/>
          <a:p>
            <a:pPr>
              <a:buFontTx/>
              <a:buChar char="•"/>
            </a:pPr>
            <a:r>
              <a:rPr lang="en-US" altLang="en-US" sz="2000"/>
              <a:t> Gains better understanding of offensive and defensive strategies.</a:t>
            </a:r>
          </a:p>
          <a:p>
            <a:pPr>
              <a:buFontTx/>
              <a:buChar char="•"/>
            </a:pPr>
            <a:r>
              <a:rPr lang="en-US" altLang="en-US" sz="2000"/>
              <a:t>recognizes physical activity as a positive opportunity for social and group interaction </a:t>
            </a:r>
          </a:p>
          <a:p>
            <a:pPr>
              <a:buFontTx/>
              <a:buChar char="•"/>
            </a:pPr>
            <a:r>
              <a:rPr lang="en-US" altLang="en-US" sz="2000"/>
              <a:t>Utilizes time effectively to complete assigned tasks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a:extLst>
              <a:ext uri="{FF2B5EF4-FFF2-40B4-BE49-F238E27FC236}">
                <a16:creationId xmlns:a16="http://schemas.microsoft.com/office/drawing/2014/main" id="{C4752142-97E2-1311-D673-2AA2BACE632E}"/>
              </a:ext>
            </a:extLst>
          </p:cNvPr>
          <p:cNvSpPr>
            <a:spLocks noGrp="1" noChangeArrowheads="1"/>
          </p:cNvSpPr>
          <p:nvPr>
            <p:ph type="title"/>
          </p:nvPr>
        </p:nvSpPr>
        <p:spPr/>
        <p:txBody>
          <a:bodyPr/>
          <a:lstStyle/>
          <a:p>
            <a:r>
              <a:rPr lang="en-US" altLang="en-US"/>
              <a:t>Assessments Drive Curriculum</a:t>
            </a:r>
          </a:p>
        </p:txBody>
      </p:sp>
      <p:sp>
        <p:nvSpPr>
          <p:cNvPr id="25605" name="Rectangle 5">
            <a:extLst>
              <a:ext uri="{FF2B5EF4-FFF2-40B4-BE49-F238E27FC236}">
                <a16:creationId xmlns:a16="http://schemas.microsoft.com/office/drawing/2014/main" id="{E577CA61-18D0-99D8-80D7-E7B81719C839}"/>
              </a:ext>
            </a:extLst>
          </p:cNvPr>
          <p:cNvSpPr>
            <a:spLocks noGrp="1" noChangeArrowheads="1"/>
          </p:cNvSpPr>
          <p:nvPr>
            <p:ph type="body" sz="half" idx="1"/>
          </p:nvPr>
        </p:nvSpPr>
        <p:spPr>
          <a:xfrm>
            <a:off x="838200" y="2362200"/>
            <a:ext cx="3775075" cy="3724275"/>
          </a:xfrm>
        </p:spPr>
        <p:txBody>
          <a:bodyPr/>
          <a:lstStyle/>
          <a:p>
            <a:r>
              <a:rPr lang="en-US" altLang="en-US" sz="2400"/>
              <a:t>Assessments will drive the curriculum which in turn impacts instruction.</a:t>
            </a:r>
          </a:p>
          <a:p>
            <a:r>
              <a:rPr lang="en-US" altLang="en-US" sz="2400"/>
              <a:t>It is important for teachers to utilize formative and summative assessments.</a:t>
            </a:r>
          </a:p>
        </p:txBody>
      </p:sp>
      <p:graphicFrame>
        <p:nvGraphicFramePr>
          <p:cNvPr id="25608" name="Content Placeholder 25607">
            <a:extLst>
              <a:ext uri="{FF2B5EF4-FFF2-40B4-BE49-F238E27FC236}">
                <a16:creationId xmlns:a16="http://schemas.microsoft.com/office/drawing/2014/main" id="{E79199B1-E739-55F2-7463-CED3264AB1F5}"/>
              </a:ext>
            </a:extLst>
          </p:cNvPr>
          <p:cNvGraphicFramePr>
            <a:graphicFrameLocks noGrp="1" noChangeAspect="1"/>
          </p:cNvGraphicFramePr>
          <p:nvPr>
            <p:ph sz="half" idx="2"/>
          </p:nvPr>
        </p:nvGraphicFramePr>
        <p:xfrm>
          <a:off x="4756150" y="2373313"/>
          <a:ext cx="3775075" cy="3700462"/>
        </p:xfrm>
        <a:graphic>
          <a:graphicData uri="http://schemas.openxmlformats.org/drawingml/2006/compatibility">
            <com:legacyDrawing xmlns:com="http://schemas.openxmlformats.org/drawingml/2006/compatibility" spid="_x0000_s25608"/>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91ACE7-2857-0002-F975-FD44267872E0}"/>
              </a:ext>
            </a:extLst>
          </p:cNvPr>
          <p:cNvSpPr>
            <a:spLocks noGrp="1" noChangeArrowheads="1"/>
          </p:cNvSpPr>
          <p:nvPr>
            <p:ph type="title"/>
          </p:nvPr>
        </p:nvSpPr>
        <p:spPr>
          <a:xfrm>
            <a:off x="685800" y="76200"/>
            <a:ext cx="7772400" cy="990600"/>
          </a:xfrm>
        </p:spPr>
        <p:txBody>
          <a:bodyPr/>
          <a:lstStyle/>
          <a:p>
            <a:r>
              <a:rPr lang="en-US" altLang="en-US" sz="3700">
                <a:solidFill>
                  <a:schemeClr val="tx1"/>
                </a:solidFill>
              </a:rPr>
              <a:t>Using Standards and Assessment  </a:t>
            </a:r>
            <a:br>
              <a:rPr lang="en-US" altLang="en-US" sz="3700">
                <a:solidFill>
                  <a:schemeClr val="tx1"/>
                </a:solidFill>
              </a:rPr>
            </a:br>
            <a:r>
              <a:rPr lang="en-US" altLang="en-US" sz="3700">
                <a:solidFill>
                  <a:schemeClr val="tx1"/>
                </a:solidFill>
              </a:rPr>
              <a:t>in your Program:  How To Begin</a:t>
            </a:r>
          </a:p>
        </p:txBody>
      </p:sp>
      <p:sp>
        <p:nvSpPr>
          <p:cNvPr id="23555" name="Rectangle 3">
            <a:extLst>
              <a:ext uri="{FF2B5EF4-FFF2-40B4-BE49-F238E27FC236}">
                <a16:creationId xmlns:a16="http://schemas.microsoft.com/office/drawing/2014/main" id="{8D0F6634-60EF-6022-E6D9-6DAF16CCE6A0}"/>
              </a:ext>
            </a:extLst>
          </p:cNvPr>
          <p:cNvSpPr>
            <a:spLocks noGrp="1" noChangeArrowheads="1"/>
          </p:cNvSpPr>
          <p:nvPr>
            <p:ph type="body" sz="half" idx="1"/>
          </p:nvPr>
        </p:nvSpPr>
        <p:spPr>
          <a:xfrm>
            <a:off x="152400" y="1143000"/>
            <a:ext cx="4191000" cy="4953000"/>
          </a:xfrm>
        </p:spPr>
        <p:txBody>
          <a:bodyPr/>
          <a:lstStyle/>
          <a:p>
            <a:pPr>
              <a:lnSpc>
                <a:spcPct val="90000"/>
              </a:lnSpc>
            </a:pPr>
            <a:r>
              <a:rPr lang="en-US" altLang="en-US" sz="2000"/>
              <a:t>The entire physical education department should be on the same page.</a:t>
            </a:r>
          </a:p>
          <a:p>
            <a:pPr>
              <a:lnSpc>
                <a:spcPct val="90000"/>
              </a:lnSpc>
            </a:pPr>
            <a:r>
              <a:rPr lang="en-US" altLang="en-US" sz="2000"/>
              <a:t>Compare your program with State standards &amp; assessments</a:t>
            </a:r>
          </a:p>
          <a:p>
            <a:pPr>
              <a:lnSpc>
                <a:spcPct val="90000"/>
              </a:lnSpc>
            </a:pPr>
            <a:r>
              <a:rPr lang="en-US" altLang="en-US" sz="2000"/>
              <a:t>Decide on a mission statement</a:t>
            </a:r>
          </a:p>
          <a:p>
            <a:pPr>
              <a:lnSpc>
                <a:spcPct val="90000"/>
              </a:lnSpc>
            </a:pPr>
            <a:r>
              <a:rPr lang="en-US" altLang="en-US" sz="2000"/>
              <a:t>Develop a sequential curriculum that addresses bench mark assessments and ensures students achieve the NYS Learning Standards. </a:t>
            </a:r>
          </a:p>
          <a:p>
            <a:pPr>
              <a:lnSpc>
                <a:spcPct val="90000"/>
              </a:lnSpc>
            </a:pPr>
            <a:r>
              <a:rPr lang="en-US" altLang="en-US" sz="2000"/>
              <a:t>Physical education requirements and expectations should be consistent from teacher to teacher, and explained to students.</a:t>
            </a:r>
          </a:p>
        </p:txBody>
      </p:sp>
      <p:sp>
        <p:nvSpPr>
          <p:cNvPr id="23556" name="Rectangle 4">
            <a:extLst>
              <a:ext uri="{FF2B5EF4-FFF2-40B4-BE49-F238E27FC236}">
                <a16:creationId xmlns:a16="http://schemas.microsoft.com/office/drawing/2014/main" id="{38D118C8-7965-BB3C-C4D6-6E352FA314DF}"/>
              </a:ext>
            </a:extLst>
          </p:cNvPr>
          <p:cNvSpPr>
            <a:spLocks noGrp="1" noChangeArrowheads="1"/>
          </p:cNvSpPr>
          <p:nvPr>
            <p:ph type="body" sz="half" idx="2"/>
          </p:nvPr>
        </p:nvSpPr>
        <p:spPr>
          <a:xfrm>
            <a:off x="4572000" y="1143000"/>
            <a:ext cx="4267200" cy="4267200"/>
          </a:xfrm>
        </p:spPr>
        <p:txBody>
          <a:bodyPr/>
          <a:lstStyle/>
          <a:p>
            <a:pPr>
              <a:lnSpc>
                <a:spcPct val="80000"/>
              </a:lnSpc>
            </a:pPr>
            <a:r>
              <a:rPr lang="en-US" altLang="en-US" sz="2000"/>
              <a:t>Establish standardized bench mark assessments for specific grade levels: (2,5,8, and 11).</a:t>
            </a:r>
          </a:p>
          <a:p>
            <a:pPr>
              <a:lnSpc>
                <a:spcPct val="80000"/>
              </a:lnSpc>
            </a:pPr>
            <a:r>
              <a:rPr lang="en-US" altLang="en-US" sz="2000"/>
              <a:t>Every teacher should assess students, using the same criteria.</a:t>
            </a:r>
          </a:p>
          <a:p>
            <a:pPr>
              <a:lnSpc>
                <a:spcPct val="80000"/>
              </a:lnSpc>
            </a:pPr>
            <a:r>
              <a:rPr lang="en-US" altLang="en-US" sz="2000"/>
              <a:t>Use the same fitness assessment for all grade levels. NYS AHPHRD recommends Fitnessgram and Physical Best.</a:t>
            </a:r>
          </a:p>
          <a:p>
            <a:pPr>
              <a:lnSpc>
                <a:spcPct val="80000"/>
              </a:lnSpc>
            </a:pPr>
            <a:r>
              <a:rPr lang="en-US" altLang="en-US" sz="2000"/>
              <a:t>The School Board, central and building administrators must become familiar with the mission statement, assessments, and curriculum.</a:t>
            </a:r>
          </a:p>
          <a:p>
            <a:pPr>
              <a:lnSpc>
                <a:spcPct val="80000"/>
              </a:lnSpc>
            </a:pPr>
            <a:r>
              <a:rPr lang="en-US" altLang="en-US" sz="2000"/>
              <a:t>Use the assessment results to get resources you need.</a:t>
            </a:r>
          </a:p>
          <a:p>
            <a:pPr>
              <a:lnSpc>
                <a:spcPct val="80000"/>
              </a:lnSpc>
            </a:pPr>
            <a:r>
              <a:rPr lang="en-US" altLang="en-US" sz="2000"/>
              <a:t>May facilitate improving department grading procedures.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BE7868F6-B6F4-0194-CADA-315DF6591512}"/>
              </a:ext>
            </a:extLst>
          </p:cNvPr>
          <p:cNvSpPr>
            <a:spLocks noGrp="1" noChangeArrowheads="1"/>
          </p:cNvSpPr>
          <p:nvPr>
            <p:ph type="title"/>
          </p:nvPr>
        </p:nvSpPr>
        <p:spPr/>
        <p:txBody>
          <a:bodyPr/>
          <a:lstStyle/>
          <a:p>
            <a:r>
              <a:rPr lang="en-US" altLang="en-US" sz="4000"/>
              <a:t>More strategies that can affect change.</a:t>
            </a:r>
          </a:p>
        </p:txBody>
      </p:sp>
      <p:sp>
        <p:nvSpPr>
          <p:cNvPr id="27656" name="Rectangle 8">
            <a:extLst>
              <a:ext uri="{FF2B5EF4-FFF2-40B4-BE49-F238E27FC236}">
                <a16:creationId xmlns:a16="http://schemas.microsoft.com/office/drawing/2014/main" id="{A3E65C77-4F57-1F2F-5D01-64209E38FC9A}"/>
              </a:ext>
            </a:extLst>
          </p:cNvPr>
          <p:cNvSpPr>
            <a:spLocks noGrp="1" noChangeArrowheads="1"/>
          </p:cNvSpPr>
          <p:nvPr>
            <p:ph type="body" idx="1"/>
          </p:nvPr>
        </p:nvSpPr>
        <p:spPr/>
        <p:txBody>
          <a:bodyPr/>
          <a:lstStyle/>
          <a:p>
            <a:pPr>
              <a:lnSpc>
                <a:spcPct val="90000"/>
              </a:lnSpc>
            </a:pPr>
            <a:r>
              <a:rPr lang="en-US" altLang="en-US"/>
              <a:t>An invitation to the superintendent.</a:t>
            </a:r>
          </a:p>
          <a:p>
            <a:pPr>
              <a:lnSpc>
                <a:spcPct val="90000"/>
              </a:lnSpc>
            </a:pPr>
            <a:r>
              <a:rPr lang="en-US" altLang="en-US"/>
              <a:t>Survey students.</a:t>
            </a:r>
          </a:p>
          <a:p>
            <a:pPr>
              <a:lnSpc>
                <a:spcPct val="90000"/>
              </a:lnSpc>
            </a:pPr>
            <a:r>
              <a:rPr lang="en-US" altLang="en-US"/>
              <a:t>Public relations:</a:t>
            </a:r>
          </a:p>
          <a:p>
            <a:pPr>
              <a:lnSpc>
                <a:spcPct val="90000"/>
              </a:lnSpc>
              <a:buFont typeface="Wingdings" pitchFamily="2" charset="2"/>
              <a:buNone/>
            </a:pPr>
            <a:r>
              <a:rPr lang="en-US" altLang="en-US"/>
              <a:t>		Newsletters</a:t>
            </a:r>
          </a:p>
          <a:p>
            <a:pPr>
              <a:lnSpc>
                <a:spcPct val="90000"/>
              </a:lnSpc>
              <a:buFont typeface="Wingdings" pitchFamily="2" charset="2"/>
              <a:buNone/>
            </a:pPr>
            <a:r>
              <a:rPr lang="en-US" altLang="en-US"/>
              <a:t>		School board presentations</a:t>
            </a:r>
          </a:p>
          <a:p>
            <a:pPr>
              <a:lnSpc>
                <a:spcPct val="90000"/>
              </a:lnSpc>
              <a:buFont typeface="Wingdings" pitchFamily="2" charset="2"/>
              <a:buNone/>
            </a:pPr>
            <a:r>
              <a:rPr lang="en-US" altLang="en-US"/>
              <a:t>		Faculty presentations</a:t>
            </a:r>
          </a:p>
          <a:p>
            <a:pPr>
              <a:lnSpc>
                <a:spcPct val="90000"/>
              </a:lnSpc>
              <a:buClr>
                <a:schemeClr val="tx1"/>
              </a:buClr>
            </a:pPr>
            <a:r>
              <a:rPr lang="en-US" altLang="en-US"/>
              <a:t>Have teachers identify qualities that make a great physical education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03939693-F940-0BF6-A471-C7215DFF2D13}"/>
              </a:ext>
            </a:extLst>
          </p:cNvPr>
          <p:cNvSpPr>
            <a:spLocks noGrp="1" noChangeArrowheads="1"/>
          </p:cNvSpPr>
          <p:nvPr>
            <p:ph type="title"/>
          </p:nvPr>
        </p:nvSpPr>
        <p:spPr/>
        <p:txBody>
          <a:bodyPr/>
          <a:lstStyle/>
          <a:p>
            <a:r>
              <a:rPr lang="en-US" altLang="en-US" sz="3200"/>
              <a:t>Qualities of a successful program:</a:t>
            </a:r>
          </a:p>
        </p:txBody>
      </p:sp>
      <p:sp>
        <p:nvSpPr>
          <p:cNvPr id="30724" name="Rectangle 4">
            <a:extLst>
              <a:ext uri="{FF2B5EF4-FFF2-40B4-BE49-F238E27FC236}">
                <a16:creationId xmlns:a16="http://schemas.microsoft.com/office/drawing/2014/main" id="{B2F2F4E9-8E29-6BD5-8622-C5078AD3DF12}"/>
              </a:ext>
            </a:extLst>
          </p:cNvPr>
          <p:cNvSpPr>
            <a:spLocks noGrp="1" noChangeArrowheads="1"/>
          </p:cNvSpPr>
          <p:nvPr>
            <p:ph type="body" sz="half" idx="1"/>
          </p:nvPr>
        </p:nvSpPr>
        <p:spPr>
          <a:xfrm>
            <a:off x="838200" y="2362200"/>
            <a:ext cx="3775075" cy="3724275"/>
          </a:xfrm>
        </p:spPr>
        <p:txBody>
          <a:bodyPr/>
          <a:lstStyle/>
          <a:p>
            <a:pPr>
              <a:lnSpc>
                <a:spcPct val="90000"/>
              </a:lnSpc>
            </a:pPr>
            <a:r>
              <a:rPr lang="en-US" altLang="en-US" sz="2400"/>
              <a:t>Variety of activities</a:t>
            </a:r>
          </a:p>
          <a:p>
            <a:pPr>
              <a:lnSpc>
                <a:spcPct val="90000"/>
              </a:lnSpc>
            </a:pPr>
            <a:r>
              <a:rPr lang="en-US" altLang="en-US" sz="2400"/>
              <a:t>All kids achieve success </a:t>
            </a:r>
          </a:p>
          <a:p>
            <a:pPr>
              <a:lnSpc>
                <a:spcPct val="90000"/>
              </a:lnSpc>
            </a:pPr>
            <a:r>
              <a:rPr lang="en-US" altLang="en-US" sz="2400"/>
              <a:t>Health fitness in every unit</a:t>
            </a:r>
          </a:p>
          <a:p>
            <a:pPr>
              <a:lnSpc>
                <a:spcPct val="90000"/>
              </a:lnSpc>
            </a:pPr>
            <a:r>
              <a:rPr lang="en-US" altLang="en-US" sz="2400"/>
              <a:t>Fun</a:t>
            </a:r>
          </a:p>
          <a:p>
            <a:pPr>
              <a:lnSpc>
                <a:spcPct val="90000"/>
              </a:lnSpc>
            </a:pPr>
            <a:r>
              <a:rPr lang="en-US" altLang="en-US" sz="2400"/>
              <a:t>Safe place</a:t>
            </a:r>
          </a:p>
          <a:p>
            <a:pPr>
              <a:lnSpc>
                <a:spcPct val="90000"/>
              </a:lnSpc>
            </a:pPr>
            <a:r>
              <a:rPr lang="en-US" altLang="en-US" sz="2400"/>
              <a:t>Positive social atmosphere</a:t>
            </a:r>
          </a:p>
          <a:p>
            <a:pPr>
              <a:lnSpc>
                <a:spcPct val="90000"/>
              </a:lnSpc>
            </a:pPr>
            <a:endParaRPr lang="en-US" altLang="en-US" sz="2400"/>
          </a:p>
          <a:p>
            <a:pPr>
              <a:lnSpc>
                <a:spcPct val="90000"/>
              </a:lnSpc>
            </a:pPr>
            <a:endParaRPr lang="en-US" altLang="en-US" sz="2400"/>
          </a:p>
          <a:p>
            <a:pPr>
              <a:lnSpc>
                <a:spcPct val="90000"/>
              </a:lnSpc>
              <a:buFont typeface="Wingdings" pitchFamily="2" charset="2"/>
              <a:buNone/>
            </a:pPr>
            <a:endParaRPr lang="en-US" altLang="en-US" sz="2400"/>
          </a:p>
          <a:p>
            <a:pPr>
              <a:lnSpc>
                <a:spcPct val="90000"/>
              </a:lnSpc>
              <a:buFont typeface="Wingdings" pitchFamily="2" charset="2"/>
              <a:buNone/>
            </a:pPr>
            <a:endParaRPr lang="en-US" altLang="en-US" sz="2400"/>
          </a:p>
        </p:txBody>
      </p:sp>
      <p:sp>
        <p:nvSpPr>
          <p:cNvPr id="30725" name="Rectangle 5">
            <a:extLst>
              <a:ext uri="{FF2B5EF4-FFF2-40B4-BE49-F238E27FC236}">
                <a16:creationId xmlns:a16="http://schemas.microsoft.com/office/drawing/2014/main" id="{7EE5020B-6780-A5FF-C471-1FDD91C1F777}"/>
              </a:ext>
            </a:extLst>
          </p:cNvPr>
          <p:cNvSpPr>
            <a:spLocks noGrp="1" noChangeArrowheads="1"/>
          </p:cNvSpPr>
          <p:nvPr>
            <p:ph type="body" sz="half" idx="2"/>
          </p:nvPr>
        </p:nvSpPr>
        <p:spPr>
          <a:xfrm>
            <a:off x="4756150" y="2362200"/>
            <a:ext cx="3775075" cy="3724275"/>
          </a:xfrm>
        </p:spPr>
        <p:txBody>
          <a:bodyPr/>
          <a:lstStyle/>
          <a:p>
            <a:pPr>
              <a:lnSpc>
                <a:spcPct val="90000"/>
              </a:lnSpc>
            </a:pPr>
            <a:r>
              <a:rPr lang="en-US" altLang="en-US" sz="2400"/>
              <a:t>Intramurals</a:t>
            </a:r>
          </a:p>
          <a:p>
            <a:pPr>
              <a:lnSpc>
                <a:spcPct val="90000"/>
              </a:lnSpc>
            </a:pPr>
            <a:r>
              <a:rPr lang="en-US" altLang="en-US" sz="2400"/>
              <a:t>Outdoor education</a:t>
            </a:r>
          </a:p>
          <a:p>
            <a:pPr>
              <a:lnSpc>
                <a:spcPct val="90000"/>
              </a:lnSpc>
            </a:pPr>
            <a:r>
              <a:rPr lang="en-US" altLang="en-US" sz="2400"/>
              <a:t>Adapted PE component</a:t>
            </a:r>
          </a:p>
          <a:p>
            <a:pPr>
              <a:lnSpc>
                <a:spcPct val="90000"/>
              </a:lnSpc>
            </a:pPr>
            <a:r>
              <a:rPr lang="en-US" altLang="en-US" sz="2400"/>
              <a:t>Interdisciplinary</a:t>
            </a:r>
          </a:p>
          <a:p>
            <a:pPr>
              <a:lnSpc>
                <a:spcPct val="90000"/>
              </a:lnSpc>
            </a:pPr>
            <a:r>
              <a:rPr lang="en-US" altLang="en-US" sz="2400"/>
              <a:t>Lifelong habits</a:t>
            </a:r>
          </a:p>
          <a:p>
            <a:pPr>
              <a:lnSpc>
                <a:spcPct val="90000"/>
              </a:lnSpc>
            </a:pPr>
            <a:r>
              <a:rPr lang="en-US" altLang="en-US" sz="2400"/>
              <a:t>Character education</a:t>
            </a:r>
          </a:p>
          <a:p>
            <a:pPr>
              <a:lnSpc>
                <a:spcPct val="90000"/>
              </a:lnSpc>
            </a:pPr>
            <a:r>
              <a:rPr lang="en-US" altLang="en-US" sz="2400"/>
              <a:t>Peer teaching</a:t>
            </a:r>
          </a:p>
          <a:p>
            <a:pPr>
              <a:lnSpc>
                <a:spcPct val="90000"/>
              </a:lnSpc>
            </a:pPr>
            <a:r>
              <a:rPr lang="en-US" altLang="en-US" sz="2400"/>
              <a:t>Community resources</a:t>
            </a:r>
          </a:p>
          <a:p>
            <a:pPr>
              <a:lnSpc>
                <a:spcPct val="90000"/>
              </a:lnSpc>
            </a:pPr>
            <a:endParaRPr lang="en-US" altLang="en-US" sz="24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11A3688-EF65-FCCD-3F73-1E3EA1BAD92F}"/>
              </a:ext>
            </a:extLst>
          </p:cNvPr>
          <p:cNvSpPr>
            <a:spLocks noChangeArrowheads="1"/>
          </p:cNvSpPr>
          <p:nvPr/>
        </p:nvSpPr>
        <p:spPr bwMode="auto">
          <a:xfrm>
            <a:off x="3175" y="72231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eaLnBrk="0" hangingPunct="0"/>
            <a:endParaRPr lang="en-US" altLang="en-US" sz="2400">
              <a:latin typeface="Times New Roman" panose="02020603050405020304" pitchFamily="18" charset="0"/>
            </a:endParaRPr>
          </a:p>
        </p:txBody>
      </p:sp>
      <p:grpSp>
        <p:nvGrpSpPr>
          <p:cNvPr id="76803" name="Group 3">
            <a:extLst>
              <a:ext uri="{FF2B5EF4-FFF2-40B4-BE49-F238E27FC236}">
                <a16:creationId xmlns:a16="http://schemas.microsoft.com/office/drawing/2014/main" id="{D5554D48-C7AC-AD1C-3056-23005CF5AE37}"/>
              </a:ext>
            </a:extLst>
          </p:cNvPr>
          <p:cNvGrpSpPr>
            <a:grpSpLocks/>
          </p:cNvGrpSpPr>
          <p:nvPr/>
        </p:nvGrpSpPr>
        <p:grpSpPr bwMode="auto">
          <a:xfrm>
            <a:off x="0" y="762000"/>
            <a:ext cx="9144000" cy="6096000"/>
            <a:chOff x="-3" y="391"/>
            <a:chExt cx="3980" cy="3020"/>
          </a:xfrm>
        </p:grpSpPr>
        <p:grpSp>
          <p:nvGrpSpPr>
            <p:cNvPr id="76804" name="Group 4">
              <a:extLst>
                <a:ext uri="{FF2B5EF4-FFF2-40B4-BE49-F238E27FC236}">
                  <a16:creationId xmlns:a16="http://schemas.microsoft.com/office/drawing/2014/main" id="{68C1AF53-C2C6-A17F-9716-579F20E0084B}"/>
                </a:ext>
              </a:extLst>
            </p:cNvPr>
            <p:cNvGrpSpPr>
              <a:grpSpLocks/>
            </p:cNvGrpSpPr>
            <p:nvPr/>
          </p:nvGrpSpPr>
          <p:grpSpPr bwMode="auto">
            <a:xfrm>
              <a:off x="0" y="394"/>
              <a:ext cx="3974" cy="3014"/>
              <a:chOff x="0" y="394"/>
              <a:chExt cx="3974" cy="3014"/>
            </a:xfrm>
          </p:grpSpPr>
          <p:sp>
            <p:nvSpPr>
              <p:cNvPr id="76805" name="Rectangle 5">
                <a:extLst>
                  <a:ext uri="{FF2B5EF4-FFF2-40B4-BE49-F238E27FC236}">
                    <a16:creationId xmlns:a16="http://schemas.microsoft.com/office/drawing/2014/main" id="{37560201-D5A2-04EC-C818-DAE1039804AB}"/>
                  </a:ext>
                </a:extLst>
              </p:cNvPr>
              <p:cNvSpPr>
                <a:spLocks noChangeArrowheads="1"/>
              </p:cNvSpPr>
              <p:nvPr/>
            </p:nvSpPr>
            <p:spPr bwMode="auto">
              <a:xfrm>
                <a:off x="43" y="394"/>
                <a:ext cx="3888" cy="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b="1">
                    <a:solidFill>
                      <a:srgbClr val="FFFF00"/>
                    </a:solidFill>
                    <a:latin typeface="Times New Roman" panose="02020603050405020304" pitchFamily="18" charset="0"/>
                    <a:cs typeface="Times New Roman" panose="02020603050405020304" pitchFamily="18" charset="0"/>
                  </a:rPr>
                  <a:t>Independence</a:t>
                </a:r>
                <a:endParaRPr lang="en-US" altLang="en-US">
                  <a:solidFill>
                    <a:srgbClr val="FFFF00"/>
                  </a:solidFill>
                  <a:latin typeface="Times New Roman" panose="02020603050405020304" pitchFamily="18" charset="0"/>
                  <a:cs typeface="Times New Roman" panose="02020603050405020304" pitchFamily="18" charset="0"/>
                </a:endParaRPr>
              </a:p>
              <a:p>
                <a:pPr eaLnBrk="0" hangingPunct="0"/>
                <a:r>
                  <a:rPr lang="en-US"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sym typeface="Wingdings 3" pitchFamily="2" charset="2"/>
                  </a:rPr>
                  <a:t></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Wingdings 3" pitchFamily="2" charset="2"/>
                  </a:rPr>
                  <a:t>		     	</a:t>
                </a:r>
                <a:r>
                  <a:rPr lang="en-US" altLang="en-US" b="1">
                    <a:solidFill>
                      <a:srgbClr val="FFFF00"/>
                    </a:solidFill>
                    <a:latin typeface="Times New Roman" panose="02020603050405020304" pitchFamily="18" charset="0"/>
                    <a:cs typeface="Times New Roman" panose="02020603050405020304" pitchFamily="18" charset="0"/>
                    <a:sym typeface="Wingdings 3" pitchFamily="2" charset="2"/>
                  </a:rPr>
                  <a:t>Step 5   Problem Solving/Decision-Making </a:t>
                </a:r>
              </a:p>
              <a:p>
                <a:pPr eaLnBrk="0" hangingPunct="0"/>
                <a:r>
                  <a:rPr lang="en-US" altLang="en-US" b="1">
                    <a:solidFill>
                      <a:srgbClr val="FFFF00"/>
                    </a:solidFill>
                    <a:latin typeface="Times New Roman" panose="02020603050405020304" pitchFamily="18" charset="0"/>
                    <a:cs typeface="Times New Roman" panose="02020603050405020304" pitchFamily="18" charset="0"/>
                    <a:sym typeface="Wingdings 3" pitchFamily="2" charset="2"/>
                  </a:rPr>
                  <a:t>					              - Program planning</a:t>
                </a:r>
              </a:p>
              <a:p>
                <a:pPr eaLnBrk="0" hangingPunct="0"/>
                <a:r>
                  <a:rPr lang="en-US" altLang="en-US" b="1">
                    <a:solidFill>
                      <a:srgbClr val="FFFF00"/>
                    </a:solidFill>
                    <a:latin typeface="Times New Roman" panose="02020603050405020304" pitchFamily="18" charset="0"/>
                    <a:cs typeface="Times New Roman" panose="02020603050405020304" pitchFamily="18" charset="0"/>
                    <a:sym typeface="Wingdings 3" pitchFamily="2" charset="2"/>
                  </a:rPr>
                  <a:t>					              - Becoming an informed consumer</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a:t>
                </a: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sym typeface="Wingdings 3" pitchFamily="2" charset="2"/>
                </a:endParaRP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Step 4	Self-Evaluation (7-12)</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Testing your own fitness</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Interpreting test results</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a:t>
                </a: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sym typeface="Wingdings 3" pitchFamily="2" charset="2"/>
                </a:endParaRP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Step 3  	Personal Exercise Patterns (5-12)</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Selecting personal activities</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Evaluating exercise programs and sports</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a:t>
                </a: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sym typeface="Wingdings 3" pitchFamily="2" charset="2"/>
                </a:endParaRP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Step 2	Achieving Physical Fitness (3-9)</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Meeting health-fitness criteria</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Learning to set realistic personal fitness goals</a:t>
                </a:r>
              </a:p>
              <a:p>
                <a:pPr eaLnBrk="0" hangingPunct="0"/>
                <a:endParaRPr lang="en-US" altLang="en-US" b="1">
                  <a:latin typeface="Times New Roman" panose="02020603050405020304" pitchFamily="18" charset="0"/>
                  <a:cs typeface="Times New Roman" panose="02020603050405020304" pitchFamily="18" charset="0"/>
                  <a:sym typeface="Wingdings 3" pitchFamily="2" charset="2"/>
                </a:endParaRP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a:t>
                </a:r>
                <a:r>
                  <a:rPr lang="en-US"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sym typeface="Wingdings 3" pitchFamily="2" charset="2"/>
                  </a:rPr>
                  <a:t>Step 1    Doing Regular Exercise (K-2)</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 Learning personal habits</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          </a:t>
                </a:r>
                <a:r>
                  <a:rPr lang="en-US"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sym typeface="Wingdings 3" pitchFamily="2" charset="2"/>
                  </a:rPr>
                  <a:t>- Learning to exercise correctly and enjoy it</a:t>
                </a:r>
              </a:p>
              <a:p>
                <a:pPr eaLnBrk="0" hangingPunct="0"/>
                <a:r>
                  <a:rPr lang="en-US" altLang="en-US" b="1">
                    <a:latin typeface="Times New Roman" panose="02020603050405020304" pitchFamily="18" charset="0"/>
                    <a:cs typeface="Times New Roman" panose="02020603050405020304" pitchFamily="18" charset="0"/>
                    <a:sym typeface="Wingdings 3" pitchFamily="2" charset="2"/>
                  </a:rPr>
                  <a:t>Dependence</a:t>
                </a:r>
                <a:endParaRPr lang="en-US" altLang="en-US">
                  <a:latin typeface="Times New Roman" panose="02020603050405020304" pitchFamily="18" charset="0"/>
                  <a:cs typeface="Times New Roman" panose="02020603050405020304" pitchFamily="18" charset="0"/>
                  <a:sym typeface="Wingdings 3" pitchFamily="2" charset="2"/>
                </a:endParaRPr>
              </a:p>
              <a:p>
                <a:pPr eaLnBrk="0" hangingPunct="0"/>
                <a:endParaRPr lang="en-US" altLang="en-US" b="1">
                  <a:latin typeface="Times New Roman" panose="02020603050405020304" pitchFamily="18" charset="0"/>
                  <a:cs typeface="Times New Roman" panose="02020603050405020304" pitchFamily="18" charset="0"/>
                  <a:sym typeface="Wingdings 3" pitchFamily="2" charset="2"/>
                </a:endParaRPr>
              </a:p>
            </p:txBody>
          </p:sp>
          <p:sp>
            <p:nvSpPr>
              <p:cNvPr id="76806" name="Rectangle 6">
                <a:extLst>
                  <a:ext uri="{FF2B5EF4-FFF2-40B4-BE49-F238E27FC236}">
                    <a16:creationId xmlns:a16="http://schemas.microsoft.com/office/drawing/2014/main" id="{29F4138F-C7D0-D98A-9D60-1F4C573A5E64}"/>
                  </a:ext>
                </a:extLst>
              </p:cNvPr>
              <p:cNvSpPr>
                <a:spLocks noChangeArrowheads="1"/>
              </p:cNvSpPr>
              <p:nvPr/>
            </p:nvSpPr>
            <p:spPr bwMode="auto">
              <a:xfrm>
                <a:off x="0" y="394"/>
                <a:ext cx="3974" cy="301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7" name="Rectangle 7">
              <a:extLst>
                <a:ext uri="{FF2B5EF4-FFF2-40B4-BE49-F238E27FC236}">
                  <a16:creationId xmlns:a16="http://schemas.microsoft.com/office/drawing/2014/main" id="{4F7AB9FA-BC81-A108-D4D3-A2F9C11EE5D2}"/>
                </a:ext>
              </a:extLst>
            </p:cNvPr>
            <p:cNvSpPr>
              <a:spLocks noChangeArrowheads="1"/>
            </p:cNvSpPr>
            <p:nvPr/>
          </p:nvSpPr>
          <p:spPr bwMode="auto">
            <a:xfrm>
              <a:off x="-3" y="391"/>
              <a:ext cx="3980" cy="3020"/>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8" name="Text Box 8">
            <a:extLst>
              <a:ext uri="{FF2B5EF4-FFF2-40B4-BE49-F238E27FC236}">
                <a16:creationId xmlns:a16="http://schemas.microsoft.com/office/drawing/2014/main" id="{62A271A4-4FD5-AFE8-82D4-46A2FCBB50F7}"/>
              </a:ext>
            </a:extLst>
          </p:cNvPr>
          <p:cNvSpPr txBox="1">
            <a:spLocks noChangeArrowheads="1"/>
          </p:cNvSpPr>
          <p:nvPr/>
        </p:nvSpPr>
        <p:spPr bwMode="auto">
          <a:xfrm>
            <a:off x="1828800" y="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latin typeface="Times New Roman" panose="02020603050405020304" pitchFamily="18" charset="0"/>
              </a:rPr>
              <a:t>Standard </a:t>
            </a:r>
            <a:r>
              <a:rPr lang="en-US" altLang="en-US" sz="3600">
                <a:solidFill>
                  <a:srgbClr val="FFFF00"/>
                </a:solidFill>
                <a:latin typeface="Times New Roman" panose="02020603050405020304" pitchFamily="18" charset="0"/>
              </a:rPr>
              <a:t>1B</a:t>
            </a:r>
            <a:r>
              <a:rPr lang="en-US" altLang="en-US" sz="3600">
                <a:latin typeface="Times New Roman" panose="02020603050405020304" pitchFamily="18" charset="0"/>
              </a:rPr>
              <a:t> Development  K-12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AA1DBB30-2334-B7AC-21A2-6B23AFEE22FB}"/>
              </a:ext>
            </a:extLst>
          </p:cNvPr>
          <p:cNvSpPr>
            <a:spLocks noGrp="1" noChangeArrowheads="1"/>
          </p:cNvSpPr>
          <p:nvPr>
            <p:ph type="title"/>
          </p:nvPr>
        </p:nvSpPr>
        <p:spPr/>
        <p:txBody>
          <a:bodyPr/>
          <a:lstStyle/>
          <a:p>
            <a:r>
              <a:rPr lang="en-US" altLang="en-US"/>
              <a:t>Preparing For A Shift In P.E.</a:t>
            </a:r>
          </a:p>
        </p:txBody>
      </p:sp>
      <p:sp>
        <p:nvSpPr>
          <p:cNvPr id="32771" name="Rectangle 3">
            <a:extLst>
              <a:ext uri="{FF2B5EF4-FFF2-40B4-BE49-F238E27FC236}">
                <a16:creationId xmlns:a16="http://schemas.microsoft.com/office/drawing/2014/main" id="{B395EFD1-11FC-87DF-3BF0-C6176CA9F454}"/>
              </a:ext>
            </a:extLst>
          </p:cNvPr>
          <p:cNvSpPr>
            <a:spLocks noGrp="1" noChangeArrowheads="1"/>
          </p:cNvSpPr>
          <p:nvPr>
            <p:ph type="body" sz="half" idx="1"/>
          </p:nvPr>
        </p:nvSpPr>
        <p:spPr>
          <a:xfrm>
            <a:off x="838200" y="2362200"/>
            <a:ext cx="3773488" cy="3724275"/>
          </a:xfrm>
        </p:spPr>
        <p:txBody>
          <a:bodyPr/>
          <a:lstStyle/>
          <a:p>
            <a:pPr>
              <a:lnSpc>
                <a:spcPct val="90000"/>
              </a:lnSpc>
            </a:pPr>
            <a:r>
              <a:rPr lang="en-US" altLang="en-US" sz="2400"/>
              <a:t>Does the district have a mission statement?</a:t>
            </a:r>
          </a:p>
          <a:p>
            <a:pPr>
              <a:lnSpc>
                <a:spcPct val="90000"/>
              </a:lnSpc>
            </a:pPr>
            <a:r>
              <a:rPr lang="en-US" altLang="en-US" sz="2400"/>
              <a:t>Does your curriculum teach to the NYS Learning Standards?</a:t>
            </a:r>
          </a:p>
          <a:p>
            <a:pPr>
              <a:lnSpc>
                <a:spcPct val="90000"/>
              </a:lnSpc>
            </a:pPr>
            <a:r>
              <a:rPr lang="en-US" altLang="en-US" sz="2400"/>
              <a:t>Is there a sequential curriculum K-12.</a:t>
            </a:r>
          </a:p>
          <a:p>
            <a:pPr>
              <a:lnSpc>
                <a:spcPct val="90000"/>
              </a:lnSpc>
            </a:pPr>
            <a:r>
              <a:rPr lang="en-US" altLang="en-US" sz="2400"/>
              <a:t>Has the staff implemented assessments?</a:t>
            </a:r>
          </a:p>
          <a:p>
            <a:pPr>
              <a:lnSpc>
                <a:spcPct val="90000"/>
              </a:lnSpc>
            </a:pPr>
            <a:endParaRPr lang="en-US" altLang="en-US" sz="2400"/>
          </a:p>
        </p:txBody>
      </p:sp>
      <p:sp>
        <p:nvSpPr>
          <p:cNvPr id="32772" name="Rectangle 4">
            <a:extLst>
              <a:ext uri="{FF2B5EF4-FFF2-40B4-BE49-F238E27FC236}">
                <a16:creationId xmlns:a16="http://schemas.microsoft.com/office/drawing/2014/main" id="{C4160929-699A-21D6-E228-0EF08A178EA8}"/>
              </a:ext>
            </a:extLst>
          </p:cNvPr>
          <p:cNvSpPr>
            <a:spLocks noGrp="1" noChangeArrowheads="1"/>
          </p:cNvSpPr>
          <p:nvPr>
            <p:ph type="body" sz="half" idx="2"/>
          </p:nvPr>
        </p:nvSpPr>
        <p:spPr>
          <a:xfrm>
            <a:off x="4757738" y="2362200"/>
            <a:ext cx="3773487" cy="3724275"/>
          </a:xfrm>
        </p:spPr>
        <p:txBody>
          <a:bodyPr/>
          <a:lstStyle/>
          <a:p>
            <a:pPr>
              <a:lnSpc>
                <a:spcPct val="90000"/>
              </a:lnSpc>
            </a:pPr>
            <a:r>
              <a:rPr lang="en-US" altLang="en-US" sz="2400"/>
              <a:t>Have teachers implemented some of the standardized assessments?</a:t>
            </a:r>
          </a:p>
          <a:p>
            <a:pPr>
              <a:lnSpc>
                <a:spcPct val="90000"/>
              </a:lnSpc>
            </a:pPr>
            <a:r>
              <a:rPr lang="en-US" altLang="en-US" sz="2400"/>
              <a:t>Are there benchmark assessments for targeted grade levels?</a:t>
            </a:r>
          </a:p>
          <a:p>
            <a:pPr>
              <a:lnSpc>
                <a:spcPct val="90000"/>
              </a:lnSpc>
            </a:pPr>
            <a:r>
              <a:rPr lang="en-US" altLang="en-US" sz="2400"/>
              <a:t>Are you planning for staff development in these areas?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BC0F40-F4C9-3BFA-D2A8-08543390314D}"/>
              </a:ext>
            </a:extLst>
          </p:cNvPr>
          <p:cNvSpPr>
            <a:spLocks noGrp="1" noChangeArrowheads="1"/>
          </p:cNvSpPr>
          <p:nvPr>
            <p:ph type="title"/>
          </p:nvPr>
        </p:nvSpPr>
        <p:spPr/>
        <p:txBody>
          <a:bodyPr/>
          <a:lstStyle/>
          <a:p>
            <a:pPr algn="r"/>
            <a:r>
              <a:rPr lang="en-US" altLang="en-US" sz="6600">
                <a:solidFill>
                  <a:schemeClr val="tx1"/>
                </a:solidFill>
                <a:effectLst>
                  <a:outerShdw blurRad="38100" dist="38100" dir="2700000" algn="tl">
                    <a:srgbClr val="FFFFFF"/>
                  </a:outerShdw>
                </a:effectLst>
              </a:rPr>
              <a:t>Final Thought…..</a:t>
            </a:r>
          </a:p>
        </p:txBody>
      </p:sp>
      <p:sp>
        <p:nvSpPr>
          <p:cNvPr id="97283" name="Rectangle 3">
            <a:extLst>
              <a:ext uri="{FF2B5EF4-FFF2-40B4-BE49-F238E27FC236}">
                <a16:creationId xmlns:a16="http://schemas.microsoft.com/office/drawing/2014/main" id="{507A9719-7128-D2F6-817E-B4CD1949370E}"/>
              </a:ext>
            </a:extLst>
          </p:cNvPr>
          <p:cNvSpPr>
            <a:spLocks noGrp="1" noChangeArrowheads="1"/>
          </p:cNvSpPr>
          <p:nvPr>
            <p:ph type="body" sz="half" idx="1"/>
          </p:nvPr>
        </p:nvSpPr>
        <p:spPr>
          <a:xfrm>
            <a:off x="228600" y="1676400"/>
            <a:ext cx="8915400" cy="5181600"/>
          </a:xfrm>
        </p:spPr>
        <p:txBody>
          <a:bodyPr/>
          <a:lstStyle/>
          <a:p>
            <a:r>
              <a:rPr lang="en-US" altLang="en-US" sz="2900">
                <a:effectLst>
                  <a:outerShdw blurRad="38100" dist="38100" dir="2700000" algn="tl">
                    <a:srgbClr val="FFFFFF"/>
                  </a:outerShdw>
                </a:effectLst>
              </a:rPr>
              <a:t>This is a story about four people named Everybody, Somebody, Anybody, and Nobody.  There was an important job to be done and Everybody was asked to do it. Everybody was sure Somebody would do it. Anybody could have done it, but Nobody did. Somebody got angry about that, because it was Everybody’s job.  Everybody thought Anybody could do it, but Nobody realized that Everybody wouldn’t do it. It ended up that Everybody blamed Somebody when Nobody did what Anybody could have done.</a:t>
            </a:r>
          </a:p>
          <a:p>
            <a:pPr lvl="3"/>
            <a:r>
              <a:rPr lang="en-US" altLang="en-US" sz="500">
                <a:effectLst>
                  <a:outerShdw blurRad="38100" dist="38100" dir="2700000" algn="tl">
                    <a:srgbClr val="FFFFFF"/>
                  </a:outerShdw>
                </a:effectLst>
              </a:rPr>
              <a:t>Source: The District Action Kit, NYS AHPERD  </a:t>
            </a:r>
          </a:p>
        </p:txBody>
      </p:sp>
      <p:pic>
        <p:nvPicPr>
          <p:cNvPr id="97284" name="Picture 4">
            <a:extLst>
              <a:ext uri="{FF2B5EF4-FFF2-40B4-BE49-F238E27FC236}">
                <a16:creationId xmlns:a16="http://schemas.microsoft.com/office/drawing/2014/main" id="{A7E63754-787B-FAF6-0AF9-4ED75BDEEA0D}"/>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304800"/>
            <a:ext cx="1485900" cy="148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BB2B7A6B-63B9-E311-894C-9F6275FADACD}"/>
              </a:ext>
            </a:extLst>
          </p:cNvPr>
          <p:cNvSpPr>
            <a:spLocks noGrp="1" noChangeArrowheads="1"/>
          </p:cNvSpPr>
          <p:nvPr>
            <p:ph type="title"/>
          </p:nvPr>
        </p:nvSpPr>
        <p:spPr/>
        <p:txBody>
          <a:bodyPr/>
          <a:lstStyle/>
          <a:p>
            <a:r>
              <a:rPr lang="en-US" altLang="en-US"/>
              <a:t>Why teams Fail</a:t>
            </a:r>
          </a:p>
        </p:txBody>
      </p:sp>
      <p:sp>
        <p:nvSpPr>
          <p:cNvPr id="3077" name="Rectangle 5">
            <a:extLst>
              <a:ext uri="{FF2B5EF4-FFF2-40B4-BE49-F238E27FC236}">
                <a16:creationId xmlns:a16="http://schemas.microsoft.com/office/drawing/2014/main" id="{3F9E912F-EF13-65F1-4D7E-2E4F1C0606D6}"/>
              </a:ext>
            </a:extLst>
          </p:cNvPr>
          <p:cNvSpPr>
            <a:spLocks noGrp="1" noChangeArrowheads="1"/>
          </p:cNvSpPr>
          <p:nvPr>
            <p:ph type="body" sz="half" idx="1"/>
          </p:nvPr>
        </p:nvSpPr>
        <p:spPr/>
        <p:txBody>
          <a:bodyPr/>
          <a:lstStyle/>
          <a:p>
            <a:pPr>
              <a:lnSpc>
                <a:spcPct val="90000"/>
              </a:lnSpc>
            </a:pPr>
            <a:r>
              <a:rPr lang="en-US" altLang="en-US" sz="2800"/>
              <a:t>Goal is unclear.</a:t>
            </a:r>
          </a:p>
          <a:p>
            <a:pPr>
              <a:lnSpc>
                <a:spcPct val="90000"/>
              </a:lnSpc>
            </a:pPr>
            <a:r>
              <a:rPr lang="en-US" altLang="en-US" sz="2800"/>
              <a:t>Meeting dominated by individuals.</a:t>
            </a:r>
          </a:p>
          <a:p>
            <a:pPr>
              <a:lnSpc>
                <a:spcPct val="90000"/>
              </a:lnSpc>
            </a:pPr>
            <a:r>
              <a:rPr lang="en-US" altLang="en-US" sz="2800"/>
              <a:t>Fear of ridicule by team members.</a:t>
            </a:r>
          </a:p>
          <a:p>
            <a:pPr>
              <a:lnSpc>
                <a:spcPct val="90000"/>
              </a:lnSpc>
            </a:pPr>
            <a:r>
              <a:rPr lang="en-US" altLang="en-US" sz="2800"/>
              <a:t>Competition within the team.</a:t>
            </a:r>
          </a:p>
          <a:p>
            <a:pPr>
              <a:lnSpc>
                <a:spcPct val="90000"/>
              </a:lnSpc>
            </a:pPr>
            <a:r>
              <a:rPr lang="en-US" altLang="en-US" sz="2800"/>
              <a:t>Put downs and attack responses.</a:t>
            </a:r>
          </a:p>
        </p:txBody>
      </p:sp>
      <p:sp>
        <p:nvSpPr>
          <p:cNvPr id="3078" name="Rectangle 6">
            <a:extLst>
              <a:ext uri="{FF2B5EF4-FFF2-40B4-BE49-F238E27FC236}">
                <a16:creationId xmlns:a16="http://schemas.microsoft.com/office/drawing/2014/main" id="{B8D2F0DD-7552-69ED-4D9B-75D76EC5A77D}"/>
              </a:ext>
            </a:extLst>
          </p:cNvPr>
          <p:cNvSpPr>
            <a:spLocks noGrp="1" noChangeArrowheads="1"/>
          </p:cNvSpPr>
          <p:nvPr>
            <p:ph type="body" sz="half" idx="2"/>
          </p:nvPr>
        </p:nvSpPr>
        <p:spPr/>
        <p:txBody>
          <a:bodyPr/>
          <a:lstStyle/>
          <a:p>
            <a:pPr>
              <a:lnSpc>
                <a:spcPct val="90000"/>
              </a:lnSpc>
            </a:pPr>
            <a:r>
              <a:rPr lang="en-US" altLang="en-US" sz="2800"/>
              <a:t>Sub-groups formed creating allies and adversaries.</a:t>
            </a:r>
          </a:p>
          <a:p>
            <a:pPr>
              <a:lnSpc>
                <a:spcPct val="90000"/>
              </a:lnSpc>
            </a:pPr>
            <a:r>
              <a:rPr lang="en-US" altLang="en-US" sz="2800"/>
              <a:t>Diversionary Tactics to gain power within the group.</a:t>
            </a:r>
          </a:p>
          <a:p>
            <a:pPr>
              <a:lnSpc>
                <a:spcPct val="90000"/>
              </a:lnSpc>
            </a:pPr>
            <a:r>
              <a:rPr lang="en-US" altLang="en-US" sz="2800"/>
              <a:t>Previous failure which prevents acceptance of new ideas.</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786BCED-2BF0-645E-4A36-F4F4F9DF4671}"/>
              </a:ext>
            </a:extLst>
          </p:cNvPr>
          <p:cNvSpPr>
            <a:spLocks noGrp="1" noChangeArrowheads="1"/>
          </p:cNvSpPr>
          <p:nvPr>
            <p:ph type="title"/>
          </p:nvPr>
        </p:nvSpPr>
        <p:spPr/>
        <p:txBody>
          <a:bodyPr/>
          <a:lstStyle/>
          <a:p>
            <a:r>
              <a:rPr lang="en-US" altLang="en-US" sz="4000"/>
              <a:t>#1 Ingredient: Establish Trust</a:t>
            </a:r>
            <a:br>
              <a:rPr lang="en-US" altLang="en-US" sz="4000"/>
            </a:br>
            <a:endParaRPr lang="en-US" altLang="en-US" sz="4000"/>
          </a:p>
        </p:txBody>
      </p:sp>
      <p:sp>
        <p:nvSpPr>
          <p:cNvPr id="5124" name="Rectangle 4">
            <a:extLst>
              <a:ext uri="{FF2B5EF4-FFF2-40B4-BE49-F238E27FC236}">
                <a16:creationId xmlns:a16="http://schemas.microsoft.com/office/drawing/2014/main" id="{5F3CE701-C85A-31CA-FA46-224E302E14F0}"/>
              </a:ext>
            </a:extLst>
          </p:cNvPr>
          <p:cNvSpPr>
            <a:spLocks noGrp="1" noChangeArrowheads="1"/>
          </p:cNvSpPr>
          <p:nvPr>
            <p:ph type="body" sz="half" idx="1"/>
          </p:nvPr>
        </p:nvSpPr>
        <p:spPr/>
        <p:txBody>
          <a:bodyPr/>
          <a:lstStyle/>
          <a:p>
            <a:r>
              <a:rPr lang="en-US" altLang="en-US" sz="2400"/>
              <a:t>Organizational trust begins with individual trust.</a:t>
            </a:r>
          </a:p>
          <a:p>
            <a:r>
              <a:rPr lang="en-US" altLang="en-US" sz="2400"/>
              <a:t>Being 100% honest.</a:t>
            </a:r>
          </a:p>
          <a:p>
            <a:r>
              <a:rPr lang="en-US" altLang="en-US" sz="2400"/>
              <a:t>Support and help others.</a:t>
            </a:r>
          </a:p>
          <a:p>
            <a:r>
              <a:rPr lang="en-US" altLang="en-US" sz="2400"/>
              <a:t>Respectful of others.</a:t>
            </a:r>
          </a:p>
          <a:p>
            <a:r>
              <a:rPr lang="en-US" altLang="en-US" sz="2400"/>
              <a:t>Encourage others to express disagreement.</a:t>
            </a:r>
          </a:p>
        </p:txBody>
      </p:sp>
      <p:sp>
        <p:nvSpPr>
          <p:cNvPr id="5125" name="Rectangle 5">
            <a:extLst>
              <a:ext uri="{FF2B5EF4-FFF2-40B4-BE49-F238E27FC236}">
                <a16:creationId xmlns:a16="http://schemas.microsoft.com/office/drawing/2014/main" id="{E8B7258E-2D67-A0BE-992B-CAC44CDDF8B9}"/>
              </a:ext>
            </a:extLst>
          </p:cNvPr>
          <p:cNvSpPr>
            <a:spLocks noGrp="1" noChangeArrowheads="1"/>
          </p:cNvSpPr>
          <p:nvPr>
            <p:ph type="body" sz="half" idx="2"/>
          </p:nvPr>
        </p:nvSpPr>
        <p:spPr/>
        <p:txBody>
          <a:bodyPr/>
          <a:lstStyle/>
          <a:p>
            <a:r>
              <a:rPr lang="en-US" altLang="en-US" sz="2400"/>
              <a:t>Communicate accurate information.</a:t>
            </a:r>
          </a:p>
          <a:p>
            <a:r>
              <a:rPr lang="en-US" altLang="en-US" sz="2400"/>
              <a:t>Maintaining self control.</a:t>
            </a:r>
          </a:p>
          <a:p>
            <a:r>
              <a:rPr lang="en-US" altLang="en-US" sz="2400"/>
              <a:t>Sharing information in an open and friendly way.</a:t>
            </a:r>
          </a:p>
          <a:p>
            <a:r>
              <a:rPr lang="en-US" altLang="en-US" sz="2400"/>
              <a:t>Cooperate with others.</a:t>
            </a:r>
          </a:p>
          <a:p>
            <a:r>
              <a:rPr lang="en-US" altLang="en-US" sz="2400"/>
              <a:t>Ask questions/listen to responses.</a:t>
            </a: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8C0D80-7E33-32FC-4CF3-30006674DF8E}"/>
              </a:ext>
            </a:extLst>
          </p:cNvPr>
          <p:cNvSpPr>
            <a:spLocks noGrp="1" noRot="1" noChangeArrowheads="1"/>
          </p:cNvSpPr>
          <p:nvPr>
            <p:ph type="title"/>
          </p:nvPr>
        </p:nvSpPr>
        <p:spPr/>
        <p:txBody>
          <a:bodyPr/>
          <a:lstStyle/>
          <a:p>
            <a:r>
              <a:rPr lang="en-US" altLang="en-US"/>
              <a:t>Getting On The Same Page!</a:t>
            </a:r>
          </a:p>
        </p:txBody>
      </p:sp>
      <p:sp>
        <p:nvSpPr>
          <p:cNvPr id="7171" name="Rectangle 3">
            <a:extLst>
              <a:ext uri="{FF2B5EF4-FFF2-40B4-BE49-F238E27FC236}">
                <a16:creationId xmlns:a16="http://schemas.microsoft.com/office/drawing/2014/main" id="{846B74E0-A0D1-F087-A22C-52F46B136C07}"/>
              </a:ext>
            </a:extLst>
          </p:cNvPr>
          <p:cNvSpPr>
            <a:spLocks noGrp="1" noRot="1" noChangeArrowheads="1"/>
          </p:cNvSpPr>
          <p:nvPr>
            <p:ph type="body" idx="1"/>
          </p:nvPr>
        </p:nvSpPr>
        <p:spPr/>
        <p:txBody>
          <a:bodyPr/>
          <a:lstStyle/>
          <a:p>
            <a:r>
              <a:rPr lang="en-US" altLang="en-US" sz="2800"/>
              <a:t>Consensus building</a:t>
            </a:r>
          </a:p>
          <a:p>
            <a:r>
              <a:rPr lang="en-US" altLang="en-US" sz="2800"/>
              <a:t>Develop a “give and take” philosophy.</a:t>
            </a:r>
          </a:p>
          <a:p>
            <a:r>
              <a:rPr lang="en-US" altLang="en-US" sz="2800"/>
              <a:t>Create a mission statement for physical education using consensus.</a:t>
            </a:r>
          </a:p>
          <a:p>
            <a:endParaRPr lang="en-US" altLang="en-US" sz="2800"/>
          </a:p>
          <a:p>
            <a:pPr>
              <a:buFont typeface="Wingdings" pitchFamily="2" charset="2"/>
              <a:buNone/>
            </a:pPr>
            <a:r>
              <a:rPr lang="en-US" altLang="en-US" sz="2800" i="1"/>
              <a:t>	A mission statement binds people together in a common purpose and gives teachers an opportunity to declare what they think.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CD57D09-31C0-B28D-324B-572037969CAB}"/>
              </a:ext>
            </a:extLst>
          </p:cNvPr>
          <p:cNvSpPr>
            <a:spLocks noGrp="1" noRot="1" noChangeArrowheads="1"/>
          </p:cNvSpPr>
          <p:nvPr>
            <p:ph type="title"/>
          </p:nvPr>
        </p:nvSpPr>
        <p:spPr/>
        <p:txBody>
          <a:bodyPr/>
          <a:lstStyle/>
          <a:p>
            <a:r>
              <a:rPr lang="en-US" altLang="en-US">
                <a:solidFill>
                  <a:srgbClr val="FF0000"/>
                </a:solidFill>
              </a:rPr>
              <a:t>Mission Statement</a:t>
            </a:r>
          </a:p>
        </p:txBody>
      </p:sp>
      <p:sp>
        <p:nvSpPr>
          <p:cNvPr id="9219" name="Rectangle 3">
            <a:extLst>
              <a:ext uri="{FF2B5EF4-FFF2-40B4-BE49-F238E27FC236}">
                <a16:creationId xmlns:a16="http://schemas.microsoft.com/office/drawing/2014/main" id="{E3B0A2DE-2D33-DA10-9142-1D7CBEAFD531}"/>
              </a:ext>
            </a:extLst>
          </p:cNvPr>
          <p:cNvSpPr>
            <a:spLocks noGrp="1" noRot="1" noChangeArrowheads="1"/>
          </p:cNvSpPr>
          <p:nvPr>
            <p:ph type="body" sz="half" idx="1"/>
          </p:nvPr>
        </p:nvSpPr>
        <p:spPr>
          <a:xfrm>
            <a:off x="838200" y="1905000"/>
            <a:ext cx="3924300" cy="4191000"/>
          </a:xfrm>
        </p:spPr>
        <p:txBody>
          <a:bodyPr/>
          <a:lstStyle/>
          <a:p>
            <a:r>
              <a:rPr lang="en-US" altLang="en-US" sz="2800"/>
              <a:t>Conveys what a group believes to be significant.</a:t>
            </a:r>
          </a:p>
          <a:p>
            <a:r>
              <a:rPr lang="en-US" altLang="en-US" sz="2800"/>
              <a:t>It is a tool that guides and analyzes actions taken by the group.</a:t>
            </a:r>
          </a:p>
        </p:txBody>
      </p:sp>
      <p:sp>
        <p:nvSpPr>
          <p:cNvPr id="9220" name="Rectangle 4">
            <a:extLst>
              <a:ext uri="{FF2B5EF4-FFF2-40B4-BE49-F238E27FC236}">
                <a16:creationId xmlns:a16="http://schemas.microsoft.com/office/drawing/2014/main" id="{AD3F5CEC-6C9D-8085-8601-E3544F215B12}"/>
              </a:ext>
            </a:extLst>
          </p:cNvPr>
          <p:cNvSpPr>
            <a:spLocks noGrp="1" noRot="1" noChangeArrowheads="1"/>
          </p:cNvSpPr>
          <p:nvPr>
            <p:ph type="body" sz="half" idx="2"/>
          </p:nvPr>
        </p:nvSpPr>
        <p:spPr>
          <a:xfrm>
            <a:off x="4921250" y="1905000"/>
            <a:ext cx="3924300" cy="4191000"/>
          </a:xfrm>
        </p:spPr>
        <p:txBody>
          <a:bodyPr/>
          <a:lstStyle/>
          <a:p>
            <a:r>
              <a:rPr lang="en-US" altLang="en-US" sz="2800"/>
              <a:t>It is a reminder to do the right thing.</a:t>
            </a:r>
          </a:p>
          <a:p>
            <a:r>
              <a:rPr lang="en-US" altLang="en-US" sz="2800"/>
              <a:t>Commits all to support the statement.</a:t>
            </a:r>
          </a:p>
          <a:p>
            <a:r>
              <a:rPr lang="en-US" altLang="en-US" sz="2800"/>
              <a:t>It should be explicit, clearly defined, and specific.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6004AB9-F43A-5950-CC63-C09BF7EC9ED7}"/>
              </a:ext>
            </a:extLst>
          </p:cNvPr>
          <p:cNvSpPr>
            <a:spLocks noGrp="1" noRot="1" noChangeArrowheads="1"/>
          </p:cNvSpPr>
          <p:nvPr>
            <p:ph type="title"/>
          </p:nvPr>
        </p:nvSpPr>
        <p:spPr/>
        <p:txBody>
          <a:bodyPr/>
          <a:lstStyle/>
          <a:p>
            <a:r>
              <a:rPr lang="en-US" altLang="en-US"/>
              <a:t>Guidelines</a:t>
            </a:r>
          </a:p>
        </p:txBody>
      </p:sp>
      <p:sp>
        <p:nvSpPr>
          <p:cNvPr id="10243" name="Rectangle 3">
            <a:extLst>
              <a:ext uri="{FF2B5EF4-FFF2-40B4-BE49-F238E27FC236}">
                <a16:creationId xmlns:a16="http://schemas.microsoft.com/office/drawing/2014/main" id="{9DCB3853-078F-C968-088F-12CC63245EB3}"/>
              </a:ext>
            </a:extLst>
          </p:cNvPr>
          <p:cNvSpPr>
            <a:spLocks noGrp="1" noRot="1" noChangeArrowheads="1"/>
          </p:cNvSpPr>
          <p:nvPr>
            <p:ph type="body" sz="half" idx="1"/>
          </p:nvPr>
        </p:nvSpPr>
        <p:spPr>
          <a:xfrm>
            <a:off x="838200" y="1905000"/>
            <a:ext cx="3924300" cy="4191000"/>
          </a:xfrm>
        </p:spPr>
        <p:txBody>
          <a:bodyPr/>
          <a:lstStyle/>
          <a:p>
            <a:r>
              <a:rPr lang="en-US" altLang="en-US" sz="2800"/>
              <a:t>Vision</a:t>
            </a:r>
          </a:p>
          <a:p>
            <a:r>
              <a:rPr lang="en-US" altLang="en-US" sz="2800"/>
              <a:t>Common language</a:t>
            </a:r>
          </a:p>
          <a:p>
            <a:r>
              <a:rPr lang="en-US" altLang="en-US" sz="2800"/>
              <a:t>Sense of purpose</a:t>
            </a:r>
          </a:p>
          <a:p>
            <a:r>
              <a:rPr lang="en-US" altLang="en-US" sz="2800"/>
              <a:t>Meaningful</a:t>
            </a:r>
          </a:p>
          <a:p>
            <a:r>
              <a:rPr lang="en-US" altLang="en-US" sz="2800"/>
              <a:t>Clear and concise</a:t>
            </a:r>
          </a:p>
          <a:p>
            <a:r>
              <a:rPr lang="en-US" altLang="en-US" sz="2800"/>
              <a:t>Action</a:t>
            </a:r>
          </a:p>
          <a:p>
            <a:endParaRPr lang="en-US" altLang="en-US" sz="2800"/>
          </a:p>
        </p:txBody>
      </p:sp>
      <p:pic>
        <p:nvPicPr>
          <p:cNvPr id="10244" name="Picture 4">
            <a:extLst>
              <a:ext uri="{FF2B5EF4-FFF2-40B4-BE49-F238E27FC236}">
                <a16:creationId xmlns:a16="http://schemas.microsoft.com/office/drawing/2014/main" id="{DAE30DB7-B7CB-5FF9-905F-A5CCA155FC5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1250" y="2409825"/>
            <a:ext cx="3924300" cy="317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3F57179-31F9-5BC3-8B0A-8C1EC41AB62F}"/>
              </a:ext>
            </a:extLst>
          </p:cNvPr>
          <p:cNvSpPr>
            <a:spLocks noGrp="1" noRot="1" noChangeArrowheads="1"/>
          </p:cNvSpPr>
          <p:nvPr>
            <p:ph type="title"/>
          </p:nvPr>
        </p:nvSpPr>
        <p:spPr/>
        <p:txBody>
          <a:bodyPr/>
          <a:lstStyle/>
          <a:p>
            <a:r>
              <a:rPr lang="en-US" altLang="en-US"/>
              <a:t>Schenectady City School District</a:t>
            </a:r>
          </a:p>
        </p:txBody>
      </p:sp>
      <p:sp>
        <p:nvSpPr>
          <p:cNvPr id="11267" name="Rectangle 3">
            <a:extLst>
              <a:ext uri="{FF2B5EF4-FFF2-40B4-BE49-F238E27FC236}">
                <a16:creationId xmlns:a16="http://schemas.microsoft.com/office/drawing/2014/main" id="{1D2EE998-6888-C205-F8EF-00E4A8E71F43}"/>
              </a:ext>
            </a:extLst>
          </p:cNvPr>
          <p:cNvSpPr>
            <a:spLocks noGrp="1" noRot="1" noChangeArrowheads="1"/>
          </p:cNvSpPr>
          <p:nvPr>
            <p:ph type="body" sz="half" idx="1"/>
          </p:nvPr>
        </p:nvSpPr>
        <p:spPr>
          <a:xfrm>
            <a:off x="838200" y="1905000"/>
            <a:ext cx="3925888" cy="4191000"/>
          </a:xfrm>
        </p:spPr>
        <p:txBody>
          <a:bodyPr/>
          <a:lstStyle/>
          <a:p>
            <a:pPr>
              <a:lnSpc>
                <a:spcPct val="90000"/>
              </a:lnSpc>
            </a:pPr>
            <a:r>
              <a:rPr lang="en-US" altLang="en-US" sz="2000"/>
              <a:t>The mission of the Schenectady City School District Physical Education Program is to empower each student with the skills and knowledge necessary to be a physically active person who will:</a:t>
            </a:r>
          </a:p>
          <a:p>
            <a:pPr>
              <a:lnSpc>
                <a:spcPct val="90000"/>
              </a:lnSpc>
            </a:pPr>
            <a:r>
              <a:rPr lang="en-US" altLang="en-US" sz="2000"/>
              <a:t>Demonstrate an understanding of the concepts for being fit and healthy.</a:t>
            </a:r>
          </a:p>
          <a:p>
            <a:pPr>
              <a:lnSpc>
                <a:spcPct val="90000"/>
              </a:lnSpc>
            </a:pPr>
            <a:r>
              <a:rPr lang="en-US" altLang="en-US" sz="2000"/>
              <a:t>Demonstrate sportsmanship and positive social behaviors.</a:t>
            </a:r>
          </a:p>
        </p:txBody>
      </p:sp>
      <p:sp>
        <p:nvSpPr>
          <p:cNvPr id="11268" name="Rectangle 4">
            <a:extLst>
              <a:ext uri="{FF2B5EF4-FFF2-40B4-BE49-F238E27FC236}">
                <a16:creationId xmlns:a16="http://schemas.microsoft.com/office/drawing/2014/main" id="{C9836E86-A716-2C8C-66FB-8DAAB42A142B}"/>
              </a:ext>
            </a:extLst>
          </p:cNvPr>
          <p:cNvSpPr>
            <a:spLocks noGrp="1" noRot="1" noChangeArrowheads="1"/>
          </p:cNvSpPr>
          <p:nvPr>
            <p:ph type="body" sz="half" idx="2"/>
          </p:nvPr>
        </p:nvSpPr>
        <p:spPr>
          <a:xfrm>
            <a:off x="4919663" y="1905000"/>
            <a:ext cx="3925887" cy="4191000"/>
          </a:xfrm>
        </p:spPr>
        <p:txBody>
          <a:bodyPr/>
          <a:lstStyle/>
          <a:p>
            <a:pPr>
              <a:lnSpc>
                <a:spcPct val="90000"/>
              </a:lnSpc>
            </a:pPr>
            <a:r>
              <a:rPr lang="en-US" altLang="en-US" sz="2000"/>
              <a:t>Live a healthy lifestyle, and</a:t>
            </a:r>
          </a:p>
          <a:p>
            <a:pPr>
              <a:lnSpc>
                <a:spcPct val="90000"/>
              </a:lnSpc>
            </a:pPr>
            <a:r>
              <a:rPr lang="en-US" altLang="en-US" sz="2000"/>
              <a:t>Safely participate in a variety of sports and activities throughout one’s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93FEAA4-0680-A3EA-7096-BF956DA54158}"/>
              </a:ext>
            </a:extLst>
          </p:cNvPr>
          <p:cNvSpPr>
            <a:spLocks noGrp="1" noRot="1" noChangeArrowheads="1"/>
          </p:cNvSpPr>
          <p:nvPr>
            <p:ph type="body" sz="half" idx="4294967295"/>
          </p:nvPr>
        </p:nvSpPr>
        <p:spPr>
          <a:xfrm>
            <a:off x="0" y="609600"/>
            <a:ext cx="8077200" cy="2590800"/>
          </a:xfrm>
        </p:spPr>
        <p:txBody>
          <a:bodyPr/>
          <a:lstStyle/>
          <a:p>
            <a:pPr algn="ctr">
              <a:buFont typeface="Wingdings" pitchFamily="2" charset="2"/>
              <a:buNone/>
            </a:pPr>
            <a:r>
              <a:rPr lang="en-US" altLang="en-US" sz="3600">
                <a:solidFill>
                  <a:srgbClr val="FF0000"/>
                </a:solidFill>
              </a:rPr>
              <a:t>A Mission Statement</a:t>
            </a:r>
            <a:r>
              <a:rPr lang="en-US" altLang="en-US" sz="2800"/>
              <a:t> </a:t>
            </a:r>
          </a:p>
          <a:p>
            <a:pPr algn="ctr">
              <a:buFont typeface="Wingdings" pitchFamily="2" charset="2"/>
              <a:buNone/>
            </a:pPr>
            <a:r>
              <a:rPr lang="en-US" altLang="en-US"/>
              <a:t>defines what a person will know and be able to demonstrate by the time they reach commencement level.</a:t>
            </a:r>
          </a:p>
        </p:txBody>
      </p:sp>
      <p:pic>
        <p:nvPicPr>
          <p:cNvPr id="109571" name="Picture 3">
            <a:extLst>
              <a:ext uri="{FF2B5EF4-FFF2-40B4-BE49-F238E27FC236}">
                <a16:creationId xmlns:a16="http://schemas.microsoft.com/office/drawing/2014/main" id="{C24CD7FA-3144-B5E1-FAA7-1C621C12A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5105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CFA2F01-20FB-9876-78EC-3D86E6E65884}"/>
              </a:ext>
            </a:extLst>
          </p:cNvPr>
          <p:cNvSpPr>
            <a:spLocks noGrp="1" noChangeArrowheads="1"/>
          </p:cNvSpPr>
          <p:nvPr>
            <p:ph type="title"/>
          </p:nvPr>
        </p:nvSpPr>
        <p:spPr/>
        <p:txBody>
          <a:bodyPr/>
          <a:lstStyle/>
          <a:p>
            <a:r>
              <a:rPr lang="en-US" altLang="en-US" sz="4000">
                <a:solidFill>
                  <a:schemeClr val="tx1"/>
                </a:solidFill>
              </a:rPr>
              <a:t>What we need to keep in mind is</a:t>
            </a:r>
            <a:r>
              <a:rPr lang="en-US" altLang="en-US" sz="4000"/>
              <a:t>…</a:t>
            </a:r>
          </a:p>
        </p:txBody>
      </p:sp>
      <p:sp>
        <p:nvSpPr>
          <p:cNvPr id="18435" name="Rectangle 3">
            <a:extLst>
              <a:ext uri="{FF2B5EF4-FFF2-40B4-BE49-F238E27FC236}">
                <a16:creationId xmlns:a16="http://schemas.microsoft.com/office/drawing/2014/main" id="{6F7AD834-C3E8-7B67-A44C-A43DB110B9AE}"/>
              </a:ext>
            </a:extLst>
          </p:cNvPr>
          <p:cNvSpPr>
            <a:spLocks noGrp="1" noChangeArrowheads="1"/>
          </p:cNvSpPr>
          <p:nvPr>
            <p:ph type="body" sz="half" idx="1"/>
          </p:nvPr>
        </p:nvSpPr>
        <p:spPr>
          <a:xfrm>
            <a:off x="457200" y="1600200"/>
            <a:ext cx="4032250" cy="4495800"/>
          </a:xfrm>
        </p:spPr>
        <p:txBody>
          <a:bodyPr/>
          <a:lstStyle/>
          <a:p>
            <a:r>
              <a:rPr lang="en-US" altLang="en-US" sz="2400"/>
              <a:t>SED and the Board of Regents have approved the NYS Learning Standards.</a:t>
            </a:r>
          </a:p>
          <a:p>
            <a:r>
              <a:rPr lang="en-US" altLang="en-US" sz="2400"/>
              <a:t>School districts have the responsibility to ensure students achieve the learning standards.</a:t>
            </a:r>
          </a:p>
        </p:txBody>
      </p:sp>
      <p:sp>
        <p:nvSpPr>
          <p:cNvPr id="18436" name="Rectangle 4">
            <a:extLst>
              <a:ext uri="{FF2B5EF4-FFF2-40B4-BE49-F238E27FC236}">
                <a16:creationId xmlns:a16="http://schemas.microsoft.com/office/drawing/2014/main" id="{18DC12E4-5EE8-471F-E1CA-AB9AAA11BF2E}"/>
              </a:ext>
            </a:extLst>
          </p:cNvPr>
          <p:cNvSpPr>
            <a:spLocks noGrp="1" noChangeArrowheads="1"/>
          </p:cNvSpPr>
          <p:nvPr>
            <p:ph type="body" sz="half" idx="2"/>
          </p:nvPr>
        </p:nvSpPr>
        <p:spPr>
          <a:xfrm>
            <a:off x="4654550" y="1600200"/>
            <a:ext cx="4032250" cy="4495800"/>
          </a:xfrm>
        </p:spPr>
        <p:txBody>
          <a:bodyPr/>
          <a:lstStyle/>
          <a:p>
            <a:pPr>
              <a:lnSpc>
                <a:spcPct val="90000"/>
              </a:lnSpc>
            </a:pPr>
            <a:r>
              <a:rPr lang="en-US" altLang="en-US" sz="2400"/>
              <a:t>School districts have the responsibility to provide evidence that students have achieved the standards by the time they graduate.</a:t>
            </a:r>
          </a:p>
          <a:p>
            <a:pPr>
              <a:lnSpc>
                <a:spcPct val="90000"/>
              </a:lnSpc>
            </a:pPr>
            <a:r>
              <a:rPr lang="en-US" altLang="en-US" sz="2400"/>
              <a:t>Assessing students is the only credible method school districts and teachers have to provide the evidence.</a:t>
            </a:r>
          </a:p>
        </p:txBody>
      </p:sp>
    </p:spTree>
  </p:cSld>
  <p:clrMapOvr>
    <a:masterClrMapping/>
  </p:clrMapOvr>
  <p:transition/>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themeOverride>
</file>

<file path=docProps/app.xml><?xml version="1.0" encoding="utf-8"?>
<Properties xmlns="http://schemas.openxmlformats.org/officeDocument/2006/extended-properties" xmlns:vt="http://schemas.openxmlformats.org/officeDocument/2006/docPropsVTypes">
  <TotalTime>159</TotalTime>
  <Words>1510</Words>
  <Application>Microsoft Macintosh PowerPoint</Application>
  <PresentationFormat>On-screen Show (4:3)</PresentationFormat>
  <Paragraphs>170</Paragraphs>
  <Slides>19</Slides>
  <Notes>4</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19</vt:i4>
      </vt:variant>
    </vt:vector>
  </HeadingPairs>
  <TitlesOfParts>
    <vt:vector size="35" baseType="lpstr">
      <vt:lpstr>Arial</vt:lpstr>
      <vt:lpstr>Times New Roman</vt:lpstr>
      <vt:lpstr>Wingdings</vt:lpstr>
      <vt:lpstr>Verdana</vt:lpstr>
      <vt:lpstr>Arial Black</vt:lpstr>
      <vt:lpstr>Tahoma</vt:lpstr>
      <vt:lpstr>Wingdings 3</vt:lpstr>
      <vt:lpstr>Orbit</vt:lpstr>
      <vt:lpstr>Globe</vt:lpstr>
      <vt:lpstr>Glass Layers</vt:lpstr>
      <vt:lpstr>Capsules</vt:lpstr>
      <vt:lpstr>Slit</vt:lpstr>
      <vt:lpstr>Beam</vt:lpstr>
      <vt:lpstr>Cliff</vt:lpstr>
      <vt:lpstr>Maple</vt:lpstr>
      <vt:lpstr>Balance</vt:lpstr>
      <vt:lpstr>NYS AHPERD CONFERENCE November 8, 2007</vt:lpstr>
      <vt:lpstr>Why teams Fail</vt:lpstr>
      <vt:lpstr>#1 Ingredient: Establish Trust </vt:lpstr>
      <vt:lpstr>Getting On The Same Page!</vt:lpstr>
      <vt:lpstr>Mission Statement</vt:lpstr>
      <vt:lpstr>Guidelines</vt:lpstr>
      <vt:lpstr>Schenectady City School District</vt:lpstr>
      <vt:lpstr>PowerPoint Presentation</vt:lpstr>
      <vt:lpstr>What we need to keep in mind is…</vt:lpstr>
      <vt:lpstr>Implementing Assessments</vt:lpstr>
      <vt:lpstr> Assessments can have…..</vt:lpstr>
      <vt:lpstr>Examples of fourth Grade Benchmark Assessments</vt:lpstr>
      <vt:lpstr>Assessments Drive Curriculum</vt:lpstr>
      <vt:lpstr>Using Standards and Assessment   in your Program:  How To Begin</vt:lpstr>
      <vt:lpstr>More strategies that can affect change.</vt:lpstr>
      <vt:lpstr>Qualities of a successful program:</vt:lpstr>
      <vt:lpstr>PowerPoint Presentation</vt:lpstr>
      <vt:lpstr>Preparing For A Shift In P.E.</vt:lpstr>
      <vt:lpstr>Final Thought…..</vt:lpstr>
    </vt:vector>
  </TitlesOfParts>
  <Company>MLC Staff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 CONFERENCE OCTOBER 3, 2005</dc:title>
  <dc:creator>MLC Staff</dc:creator>
  <cp:lastModifiedBy>Alan Mallanda</cp:lastModifiedBy>
  <cp:revision>14</cp:revision>
  <dcterms:created xsi:type="dcterms:W3CDTF">2005-09-30T14:46:58Z</dcterms:created>
  <dcterms:modified xsi:type="dcterms:W3CDTF">2023-01-18T18:18:49Z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1998510945</vt:i4>
  </property>
  <property fmtid="{D5CDD505-2E9C-101B-9397-08002B2CF9AE}" pid="3" name="_EmailSubject">
    <vt:lpwstr>PP w/ new last slide</vt:lpwstr>
  </property>
  <property fmtid="{D5CDD505-2E9C-101B-9397-08002B2CF9AE}" pid="4" name="_AuthorEmail">
    <vt:lpwstr>tgulli@optonline.net</vt:lpwstr>
  </property>
  <property fmtid="{D5CDD505-2E9C-101B-9397-08002B2CF9AE}" pid="5" name="_AuthorEmailDisplayName">
    <vt:lpwstr>Tony Gulli</vt:lpwstr>
  </property>
</Properties>
</file>